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0"/>
  </p:notesMasterIdLst>
  <p:sldIdLst>
    <p:sldId id="341" r:id="rId2"/>
    <p:sldId id="342" r:id="rId3"/>
    <p:sldId id="343" r:id="rId4"/>
    <p:sldId id="344" r:id="rId5"/>
    <p:sldId id="345" r:id="rId6"/>
    <p:sldId id="38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60" r:id="rId21"/>
    <p:sldId id="361" r:id="rId22"/>
    <p:sldId id="388" r:id="rId23"/>
    <p:sldId id="362" r:id="rId24"/>
    <p:sldId id="363" r:id="rId25"/>
    <p:sldId id="364" r:id="rId26"/>
    <p:sldId id="365" r:id="rId27"/>
    <p:sldId id="367" r:id="rId28"/>
    <p:sldId id="384" r:id="rId29"/>
    <p:sldId id="370" r:id="rId30"/>
    <p:sldId id="372" r:id="rId31"/>
    <p:sldId id="373" r:id="rId32"/>
    <p:sldId id="387" r:id="rId33"/>
    <p:sldId id="376" r:id="rId34"/>
    <p:sldId id="377" r:id="rId35"/>
    <p:sldId id="380" r:id="rId36"/>
    <p:sldId id="381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402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5" r:id="rId60"/>
    <p:sldId id="416" r:id="rId61"/>
    <p:sldId id="418" r:id="rId62"/>
    <p:sldId id="420" r:id="rId63"/>
    <p:sldId id="424" r:id="rId64"/>
    <p:sldId id="414" r:id="rId65"/>
    <p:sldId id="419" r:id="rId66"/>
    <p:sldId id="422" r:id="rId67"/>
    <p:sldId id="423" r:id="rId68"/>
    <p:sldId id="425" r:id="rId69"/>
    <p:sldId id="426" r:id="rId70"/>
    <p:sldId id="427" r:id="rId71"/>
    <p:sldId id="428" r:id="rId72"/>
    <p:sldId id="429" r:id="rId73"/>
    <p:sldId id="430" r:id="rId74"/>
    <p:sldId id="431" r:id="rId75"/>
    <p:sldId id="432" r:id="rId76"/>
    <p:sldId id="433" r:id="rId77"/>
    <p:sldId id="434" r:id="rId78"/>
    <p:sldId id="435" r:id="rId79"/>
    <p:sldId id="436" r:id="rId80"/>
    <p:sldId id="437" r:id="rId81"/>
    <p:sldId id="438" r:id="rId82"/>
    <p:sldId id="439" r:id="rId83"/>
    <p:sldId id="440" r:id="rId84"/>
    <p:sldId id="421" r:id="rId85"/>
    <p:sldId id="441" r:id="rId86"/>
    <p:sldId id="442" r:id="rId87"/>
    <p:sldId id="413" r:id="rId88"/>
    <p:sldId id="417" r:id="rId89"/>
  </p:sldIdLst>
  <p:sldSz cx="4679950" cy="7451725"/>
  <p:notesSz cx="1493838" cy="26368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47">
          <p15:clr>
            <a:srgbClr val="A4A3A4"/>
          </p15:clr>
        </p15:guide>
        <p15:guide id="2" pos="14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9" autoAdjust="0"/>
    <p:restoredTop sz="92222"/>
  </p:normalViewPr>
  <p:slideViewPr>
    <p:cSldViewPr snapToGrid="0" snapToObjects="1">
      <p:cViewPr varScale="1">
        <p:scale>
          <a:sx n="62" d="100"/>
          <a:sy n="62" d="100"/>
        </p:scale>
        <p:origin x="-2772" y="-90"/>
      </p:cViewPr>
      <p:guideLst>
        <p:guide orient="horz" pos="2347"/>
        <p:guide pos="14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47330" cy="132300"/>
          </a:xfrm>
          <a:prstGeom prst="rect">
            <a:avLst/>
          </a:prstGeom>
        </p:spPr>
        <p:txBody>
          <a:bodyPr vert="horz" lIns="23601" tIns="11800" rIns="23601" bIns="11800" rtlCol="0"/>
          <a:lstStyle>
            <a:lvl1pPr algn="l">
              <a:defRPr sz="3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846162" y="0"/>
            <a:ext cx="647330" cy="132300"/>
          </a:xfrm>
          <a:prstGeom prst="rect">
            <a:avLst/>
          </a:prstGeom>
        </p:spPr>
        <p:txBody>
          <a:bodyPr vert="horz" lIns="23601" tIns="11800" rIns="23601" bIns="11800" rtlCol="0"/>
          <a:lstStyle>
            <a:lvl1pPr algn="r">
              <a:defRPr sz="300"/>
            </a:lvl1pPr>
          </a:lstStyle>
          <a:p>
            <a:fld id="{2ACBC07C-891C-2A4E-AC60-F0541A5915E3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330200"/>
            <a:ext cx="557212" cy="88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3601" tIns="11800" rIns="23601" bIns="1180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49384" y="1268978"/>
            <a:ext cx="1195070" cy="1038255"/>
          </a:xfrm>
          <a:prstGeom prst="rect">
            <a:avLst/>
          </a:prstGeom>
        </p:spPr>
        <p:txBody>
          <a:bodyPr vert="horz" lIns="23601" tIns="11800" rIns="23601" bIns="118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2504538"/>
            <a:ext cx="647330" cy="132300"/>
          </a:xfrm>
          <a:prstGeom prst="rect">
            <a:avLst/>
          </a:prstGeom>
        </p:spPr>
        <p:txBody>
          <a:bodyPr vert="horz" lIns="23601" tIns="11800" rIns="23601" bIns="11800" rtlCol="0" anchor="b"/>
          <a:lstStyle>
            <a:lvl1pPr algn="l">
              <a:defRPr sz="3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846162" y="2504538"/>
            <a:ext cx="647330" cy="132300"/>
          </a:xfrm>
          <a:prstGeom prst="rect">
            <a:avLst/>
          </a:prstGeom>
        </p:spPr>
        <p:txBody>
          <a:bodyPr vert="horz" lIns="23601" tIns="11800" rIns="23601" bIns="11800" rtlCol="0" anchor="b"/>
          <a:lstStyle>
            <a:lvl1pPr algn="r">
              <a:defRPr sz="300"/>
            </a:lvl1pPr>
          </a:lstStyle>
          <a:p>
            <a:fld id="{D2E5F72B-F72E-D44C-9AB1-4E06A4B5564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7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5F72B-F72E-D44C-9AB1-4E06A4B5564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14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5F72B-F72E-D44C-9AB1-4E06A4B5564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5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996" y="1219531"/>
            <a:ext cx="3977958" cy="2594304"/>
          </a:xfrm>
        </p:spPr>
        <p:txBody>
          <a:bodyPr anchor="b"/>
          <a:lstStyle>
            <a:lvl1pPr algn="ctr">
              <a:defRPr sz="3071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4994" y="3913881"/>
            <a:ext cx="3509963" cy="1799108"/>
          </a:xfrm>
        </p:spPr>
        <p:txBody>
          <a:bodyPr/>
          <a:lstStyle>
            <a:lvl1pPr marL="0" indent="0" algn="ctr">
              <a:buNone/>
              <a:defRPr sz="1228"/>
            </a:lvl1pPr>
            <a:lvl2pPr marL="233995" indent="0" algn="ctr">
              <a:buNone/>
              <a:defRPr sz="1024"/>
            </a:lvl2pPr>
            <a:lvl3pPr marL="467990" indent="0" algn="ctr">
              <a:buNone/>
              <a:defRPr sz="921"/>
            </a:lvl3pPr>
            <a:lvl4pPr marL="701985" indent="0" algn="ctr">
              <a:buNone/>
              <a:defRPr sz="819"/>
            </a:lvl4pPr>
            <a:lvl5pPr marL="935980" indent="0" algn="ctr">
              <a:buNone/>
              <a:defRPr sz="819"/>
            </a:lvl5pPr>
            <a:lvl6pPr marL="1169975" indent="0" algn="ctr">
              <a:buNone/>
              <a:defRPr sz="819"/>
            </a:lvl6pPr>
            <a:lvl7pPr marL="1403970" indent="0" algn="ctr">
              <a:buNone/>
              <a:defRPr sz="819"/>
            </a:lvl7pPr>
            <a:lvl8pPr marL="1637965" indent="0" algn="ctr">
              <a:buNone/>
              <a:defRPr sz="819"/>
            </a:lvl8pPr>
            <a:lvl9pPr marL="1871960" indent="0" algn="ctr">
              <a:buNone/>
              <a:defRPr sz="819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49090" y="396736"/>
            <a:ext cx="1009114" cy="6314992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1747" y="396736"/>
            <a:ext cx="2968843" cy="631499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09" y="1857759"/>
            <a:ext cx="4036457" cy="3099710"/>
          </a:xfrm>
        </p:spPr>
        <p:txBody>
          <a:bodyPr anchor="b"/>
          <a:lstStyle>
            <a:lvl1pPr>
              <a:defRPr sz="3071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309" y="4986793"/>
            <a:ext cx="4036457" cy="1630064"/>
          </a:xfrm>
        </p:spPr>
        <p:txBody>
          <a:bodyPr/>
          <a:lstStyle>
            <a:lvl1pPr marL="0" indent="0">
              <a:buNone/>
              <a:defRPr sz="1228">
                <a:solidFill>
                  <a:schemeClr val="tx1"/>
                </a:solidFill>
              </a:defRPr>
            </a:lvl1pPr>
            <a:lvl2pPr marL="233995" indent="0">
              <a:buNone/>
              <a:defRPr sz="1024">
                <a:solidFill>
                  <a:schemeClr val="tx1">
                    <a:tint val="75000"/>
                  </a:schemeClr>
                </a:solidFill>
              </a:defRPr>
            </a:lvl2pPr>
            <a:lvl3pPr marL="467990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3pPr>
            <a:lvl4pPr marL="701985" indent="0">
              <a:buNone/>
              <a:defRPr sz="819">
                <a:solidFill>
                  <a:schemeClr val="tx1">
                    <a:tint val="75000"/>
                  </a:schemeClr>
                </a:solidFill>
              </a:defRPr>
            </a:lvl4pPr>
            <a:lvl5pPr marL="935980" indent="0">
              <a:buNone/>
              <a:defRPr sz="819">
                <a:solidFill>
                  <a:schemeClr val="tx1">
                    <a:tint val="75000"/>
                  </a:schemeClr>
                </a:solidFill>
              </a:defRPr>
            </a:lvl5pPr>
            <a:lvl6pPr marL="1169975" indent="0">
              <a:buNone/>
              <a:defRPr sz="819">
                <a:solidFill>
                  <a:schemeClr val="tx1">
                    <a:tint val="75000"/>
                  </a:schemeClr>
                </a:solidFill>
              </a:defRPr>
            </a:lvl6pPr>
            <a:lvl7pPr marL="1403970" indent="0">
              <a:buNone/>
              <a:defRPr sz="819">
                <a:solidFill>
                  <a:schemeClr val="tx1">
                    <a:tint val="75000"/>
                  </a:schemeClr>
                </a:solidFill>
              </a:defRPr>
            </a:lvl7pPr>
            <a:lvl8pPr marL="1637965" indent="0">
              <a:buNone/>
              <a:defRPr sz="819">
                <a:solidFill>
                  <a:schemeClr val="tx1">
                    <a:tint val="75000"/>
                  </a:schemeClr>
                </a:solidFill>
              </a:defRPr>
            </a:lvl8pPr>
            <a:lvl9pPr marL="1871960" indent="0">
              <a:buNone/>
              <a:defRPr sz="8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1746" y="1983677"/>
            <a:ext cx="1988979" cy="472805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9225" y="1983677"/>
            <a:ext cx="1988979" cy="472805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56" y="396737"/>
            <a:ext cx="4036457" cy="1440322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357" y="1826708"/>
            <a:ext cx="1979838" cy="895241"/>
          </a:xfrm>
        </p:spPr>
        <p:txBody>
          <a:bodyPr anchor="b"/>
          <a:lstStyle>
            <a:lvl1pPr marL="0" indent="0">
              <a:buNone/>
              <a:defRPr sz="1228" b="1"/>
            </a:lvl1pPr>
            <a:lvl2pPr marL="233995" indent="0">
              <a:buNone/>
              <a:defRPr sz="1024" b="1"/>
            </a:lvl2pPr>
            <a:lvl3pPr marL="467990" indent="0">
              <a:buNone/>
              <a:defRPr sz="921" b="1"/>
            </a:lvl3pPr>
            <a:lvl4pPr marL="701985" indent="0">
              <a:buNone/>
              <a:defRPr sz="819" b="1"/>
            </a:lvl4pPr>
            <a:lvl5pPr marL="935980" indent="0">
              <a:buNone/>
              <a:defRPr sz="819" b="1"/>
            </a:lvl5pPr>
            <a:lvl6pPr marL="1169975" indent="0">
              <a:buNone/>
              <a:defRPr sz="819" b="1"/>
            </a:lvl6pPr>
            <a:lvl7pPr marL="1403970" indent="0">
              <a:buNone/>
              <a:defRPr sz="819" b="1"/>
            </a:lvl7pPr>
            <a:lvl8pPr marL="1637965" indent="0">
              <a:buNone/>
              <a:defRPr sz="819" b="1"/>
            </a:lvl8pPr>
            <a:lvl9pPr marL="1871960" indent="0">
              <a:buNone/>
              <a:defRPr sz="819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2357" y="2721949"/>
            <a:ext cx="1979838" cy="400357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69225" y="1826708"/>
            <a:ext cx="1989588" cy="895241"/>
          </a:xfrm>
        </p:spPr>
        <p:txBody>
          <a:bodyPr anchor="b"/>
          <a:lstStyle>
            <a:lvl1pPr marL="0" indent="0">
              <a:buNone/>
              <a:defRPr sz="1228" b="1"/>
            </a:lvl1pPr>
            <a:lvl2pPr marL="233995" indent="0">
              <a:buNone/>
              <a:defRPr sz="1024" b="1"/>
            </a:lvl2pPr>
            <a:lvl3pPr marL="467990" indent="0">
              <a:buNone/>
              <a:defRPr sz="921" b="1"/>
            </a:lvl3pPr>
            <a:lvl4pPr marL="701985" indent="0">
              <a:buNone/>
              <a:defRPr sz="819" b="1"/>
            </a:lvl4pPr>
            <a:lvl5pPr marL="935980" indent="0">
              <a:buNone/>
              <a:defRPr sz="819" b="1"/>
            </a:lvl5pPr>
            <a:lvl6pPr marL="1169975" indent="0">
              <a:buNone/>
              <a:defRPr sz="819" b="1"/>
            </a:lvl6pPr>
            <a:lvl7pPr marL="1403970" indent="0">
              <a:buNone/>
              <a:defRPr sz="819" b="1"/>
            </a:lvl7pPr>
            <a:lvl8pPr marL="1637965" indent="0">
              <a:buNone/>
              <a:defRPr sz="819" b="1"/>
            </a:lvl8pPr>
            <a:lvl9pPr marL="1871960" indent="0">
              <a:buNone/>
              <a:defRPr sz="819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69225" y="2721949"/>
            <a:ext cx="1989588" cy="400357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56" y="496782"/>
            <a:ext cx="1509406" cy="1738736"/>
          </a:xfrm>
        </p:spPr>
        <p:txBody>
          <a:bodyPr anchor="b"/>
          <a:lstStyle>
            <a:lvl1pPr>
              <a:defRPr sz="1638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588" y="1072912"/>
            <a:ext cx="2369225" cy="5295555"/>
          </a:xfrm>
        </p:spPr>
        <p:txBody>
          <a:bodyPr/>
          <a:lstStyle>
            <a:lvl1pPr>
              <a:defRPr sz="1638"/>
            </a:lvl1pPr>
            <a:lvl2pPr>
              <a:defRPr sz="1433"/>
            </a:lvl2pPr>
            <a:lvl3pPr>
              <a:defRPr sz="1228"/>
            </a:lvl3pPr>
            <a:lvl4pPr>
              <a:defRPr sz="1024"/>
            </a:lvl4pPr>
            <a:lvl5pPr>
              <a:defRPr sz="1024"/>
            </a:lvl5pPr>
            <a:lvl6pPr>
              <a:defRPr sz="1024"/>
            </a:lvl6pPr>
            <a:lvl7pPr>
              <a:defRPr sz="1024"/>
            </a:lvl7pPr>
            <a:lvl8pPr>
              <a:defRPr sz="1024"/>
            </a:lvl8pPr>
            <a:lvl9pPr>
              <a:defRPr sz="102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356" y="2235517"/>
            <a:ext cx="1509406" cy="4141573"/>
          </a:xfrm>
        </p:spPr>
        <p:txBody>
          <a:bodyPr/>
          <a:lstStyle>
            <a:lvl1pPr marL="0" indent="0">
              <a:buNone/>
              <a:defRPr sz="819"/>
            </a:lvl1pPr>
            <a:lvl2pPr marL="233995" indent="0">
              <a:buNone/>
              <a:defRPr sz="717"/>
            </a:lvl2pPr>
            <a:lvl3pPr marL="467990" indent="0">
              <a:buNone/>
              <a:defRPr sz="614"/>
            </a:lvl3pPr>
            <a:lvl4pPr marL="701985" indent="0">
              <a:buNone/>
              <a:defRPr sz="512"/>
            </a:lvl4pPr>
            <a:lvl5pPr marL="935980" indent="0">
              <a:buNone/>
              <a:defRPr sz="512"/>
            </a:lvl5pPr>
            <a:lvl6pPr marL="1169975" indent="0">
              <a:buNone/>
              <a:defRPr sz="512"/>
            </a:lvl6pPr>
            <a:lvl7pPr marL="1403970" indent="0">
              <a:buNone/>
              <a:defRPr sz="512"/>
            </a:lvl7pPr>
            <a:lvl8pPr marL="1637965" indent="0">
              <a:buNone/>
              <a:defRPr sz="512"/>
            </a:lvl8pPr>
            <a:lvl9pPr marL="1871960" indent="0">
              <a:buNone/>
              <a:defRPr sz="51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56" y="496782"/>
            <a:ext cx="1509406" cy="1738736"/>
          </a:xfrm>
        </p:spPr>
        <p:txBody>
          <a:bodyPr anchor="b"/>
          <a:lstStyle>
            <a:lvl1pPr>
              <a:defRPr sz="1638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89588" y="1072912"/>
            <a:ext cx="2369225" cy="5295555"/>
          </a:xfrm>
        </p:spPr>
        <p:txBody>
          <a:bodyPr anchor="t"/>
          <a:lstStyle>
            <a:lvl1pPr marL="0" indent="0">
              <a:buNone/>
              <a:defRPr sz="1638"/>
            </a:lvl1pPr>
            <a:lvl2pPr marL="233995" indent="0">
              <a:buNone/>
              <a:defRPr sz="1433"/>
            </a:lvl2pPr>
            <a:lvl3pPr marL="467990" indent="0">
              <a:buNone/>
              <a:defRPr sz="1228"/>
            </a:lvl3pPr>
            <a:lvl4pPr marL="701985" indent="0">
              <a:buNone/>
              <a:defRPr sz="1024"/>
            </a:lvl4pPr>
            <a:lvl5pPr marL="935980" indent="0">
              <a:buNone/>
              <a:defRPr sz="1024"/>
            </a:lvl5pPr>
            <a:lvl6pPr marL="1169975" indent="0">
              <a:buNone/>
              <a:defRPr sz="1024"/>
            </a:lvl6pPr>
            <a:lvl7pPr marL="1403970" indent="0">
              <a:buNone/>
              <a:defRPr sz="1024"/>
            </a:lvl7pPr>
            <a:lvl8pPr marL="1637965" indent="0">
              <a:buNone/>
              <a:defRPr sz="1024"/>
            </a:lvl8pPr>
            <a:lvl9pPr marL="1871960" indent="0">
              <a:buNone/>
              <a:defRPr sz="1024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356" y="2235517"/>
            <a:ext cx="1509406" cy="4141573"/>
          </a:xfrm>
        </p:spPr>
        <p:txBody>
          <a:bodyPr/>
          <a:lstStyle>
            <a:lvl1pPr marL="0" indent="0">
              <a:buNone/>
              <a:defRPr sz="819"/>
            </a:lvl1pPr>
            <a:lvl2pPr marL="233995" indent="0">
              <a:buNone/>
              <a:defRPr sz="717"/>
            </a:lvl2pPr>
            <a:lvl3pPr marL="467990" indent="0">
              <a:buNone/>
              <a:defRPr sz="614"/>
            </a:lvl3pPr>
            <a:lvl4pPr marL="701985" indent="0">
              <a:buNone/>
              <a:defRPr sz="512"/>
            </a:lvl4pPr>
            <a:lvl5pPr marL="935980" indent="0">
              <a:buNone/>
              <a:defRPr sz="512"/>
            </a:lvl5pPr>
            <a:lvl6pPr marL="1169975" indent="0">
              <a:buNone/>
              <a:defRPr sz="512"/>
            </a:lvl6pPr>
            <a:lvl7pPr marL="1403970" indent="0">
              <a:buNone/>
              <a:defRPr sz="512"/>
            </a:lvl7pPr>
            <a:lvl8pPr marL="1637965" indent="0">
              <a:buNone/>
              <a:defRPr sz="512"/>
            </a:lvl8pPr>
            <a:lvl9pPr marL="1871960" indent="0">
              <a:buNone/>
              <a:defRPr sz="51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747" y="396737"/>
            <a:ext cx="4036457" cy="1440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747" y="1983677"/>
            <a:ext cx="4036457" cy="472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1746" y="6906647"/>
            <a:ext cx="1052989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ED38-CE3F-004C-A91D-D27CB74D325A}" type="datetimeFigureOut">
              <a:rPr lang="en-GB" smtClean="0"/>
              <a:t>27/01/2019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0234" y="6906647"/>
            <a:ext cx="1579483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5215" y="6906647"/>
            <a:ext cx="1052989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CE981-7772-2249-91B8-CD90E80E331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3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67990" rtl="0" eaLnBrk="1" latinLnBrk="0" hangingPunct="1">
        <a:lnSpc>
          <a:spcPct val="90000"/>
        </a:lnSpc>
        <a:spcBef>
          <a:spcPct val="0"/>
        </a:spcBef>
        <a:buNone/>
        <a:defRPr sz="22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6997" indent="-116997" algn="l" defTabSz="46799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433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1228" kern="1200">
          <a:solidFill>
            <a:schemeClr val="tx1"/>
          </a:solidFill>
          <a:latin typeface="+mn-lt"/>
          <a:ea typeface="+mn-ea"/>
          <a:cs typeface="+mn-cs"/>
        </a:defRPr>
      </a:lvl2pPr>
      <a:lvl3pPr marL="584987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1024" kern="1200">
          <a:solidFill>
            <a:schemeClr val="tx1"/>
          </a:solidFill>
          <a:latin typeface="+mn-lt"/>
          <a:ea typeface="+mn-ea"/>
          <a:cs typeface="+mn-cs"/>
        </a:defRPr>
      </a:lvl3pPr>
      <a:lvl4pPr marL="818982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4pPr>
      <a:lvl5pPr marL="1052977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5pPr>
      <a:lvl6pPr marL="1286972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6pPr>
      <a:lvl7pPr marL="1520967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7pPr>
      <a:lvl8pPr marL="1754962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8pPr>
      <a:lvl9pPr marL="1988957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1pPr>
      <a:lvl2pPr marL="233995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2pPr>
      <a:lvl3pPr marL="467990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3pPr>
      <a:lvl4pPr marL="701985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4pPr>
      <a:lvl5pPr marL="935980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5pPr>
      <a:lvl6pPr marL="1169975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6pPr>
      <a:lvl7pPr marL="1403970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7pPr>
      <a:lvl8pPr marL="1637965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8pPr>
      <a:lvl9pPr marL="1871960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8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9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0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4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5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6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7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8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9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0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3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4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5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6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7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8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9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0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3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4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5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6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7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8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9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0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1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3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4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5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6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7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8.wdp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Matthias </a:t>
            </a:r>
          </a:p>
          <a:p>
            <a:pPr algn="ctr"/>
            <a:r>
              <a:rPr lang="en-GB" sz="3700" b="1" dirty="0"/>
              <a:t>BACHINGER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FBBC494-0519-4744-AD62-C18DFEEF5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62" r="11417" b="11064"/>
          <a:stretch/>
        </p:blipFill>
        <p:spPr>
          <a:xfrm>
            <a:off x="3059000" y="4051443"/>
            <a:ext cx="152148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29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Thiemo </a:t>
            </a:r>
          </a:p>
          <a:p>
            <a:pPr algn="ctr"/>
            <a:r>
              <a:rPr lang="en-GB" sz="3700" b="1" dirty="0"/>
              <a:t>DE BAKKER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EAFA269-1E89-C146-8D67-788D09574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8667" l="3000" r="96667">
                        <a14:foregroundMark x1="7667" y1="93333" x2="41000" y2="92333"/>
                      </a14:backgroundRemoval>
                    </a14:imgEffect>
                  </a14:imgLayer>
                </a14:imgProps>
              </a:ext>
            </a:extLst>
          </a:blip>
          <a:srcRect l="20426" r="19774" b="14454"/>
          <a:stretch/>
        </p:blipFill>
        <p:spPr>
          <a:xfrm>
            <a:off x="3017672" y="3879705"/>
            <a:ext cx="1535098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14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Kenny </a:t>
            </a:r>
          </a:p>
          <a:p>
            <a:pPr algn="ctr"/>
            <a:r>
              <a:rPr lang="en-GB" sz="3700" b="1" dirty="0"/>
              <a:t>DE SHEPPER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D58F5CB-4F62-574E-8FC6-A818800810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67" l="1000" r="98667">
                        <a14:foregroundMark x1="15333" y1="98000" x2="30333" y2="98333"/>
                      </a14:backgroundRemoval>
                    </a14:imgEffect>
                  </a14:imgLayer>
                </a14:imgProps>
              </a:ext>
            </a:extLst>
          </a:blip>
          <a:srcRect l="16577" r="20069" b="13270"/>
          <a:stretch/>
        </p:blipFill>
        <p:spPr>
          <a:xfrm>
            <a:off x="3004103" y="3948980"/>
            <a:ext cx="1551495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3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Matteo </a:t>
            </a:r>
          </a:p>
          <a:p>
            <a:pPr algn="ctr"/>
            <a:r>
              <a:rPr lang="en-GB" sz="3700" b="1" dirty="0"/>
              <a:t>DONATI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9A83F94-94DF-EC46-8BE3-5D9D03B4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99312" l="9988" r="89982"/>
                    </a14:imgEffect>
                  </a14:imgLayer>
                </a14:imgProps>
              </a:ext>
            </a:extLst>
          </a:blip>
          <a:srcRect l="27236" t="18953" r="28358" b="23456"/>
          <a:stretch/>
        </p:blipFill>
        <p:spPr>
          <a:xfrm>
            <a:off x="3026511" y="3979469"/>
            <a:ext cx="1567824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Daniel </a:t>
            </a:r>
          </a:p>
          <a:p>
            <a:pPr algn="ctr"/>
            <a:r>
              <a:rPr lang="en-GB" sz="3700" b="1" dirty="0"/>
              <a:t>EVANS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3ABBE46-A5B3-9F42-85BB-EB23886D7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333" l="10000" r="90000">
                        <a14:foregroundMark x1="51333" y1="69333" x2="51333" y2="71667"/>
                        <a14:foregroundMark x1="65667" y1="79667" x2="65667" y2="83333"/>
                      </a14:backgroundRemoval>
                    </a14:imgEffect>
                  </a14:imgLayer>
                </a14:imgProps>
              </a:ext>
            </a:extLst>
          </a:blip>
          <a:srcRect l="28558" t="7392" r="26582" b="35768"/>
          <a:stretch/>
        </p:blipFill>
        <p:spPr>
          <a:xfrm>
            <a:off x="3003248" y="4045527"/>
            <a:ext cx="1591087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7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 err="1"/>
              <a:t>Egor</a:t>
            </a:r>
            <a:r>
              <a:rPr lang="en-GB" sz="3700" b="1" dirty="0"/>
              <a:t> </a:t>
            </a:r>
          </a:p>
          <a:p>
            <a:pPr algn="ctr"/>
            <a:r>
              <a:rPr lang="en-GB" sz="3700" b="1" dirty="0"/>
              <a:t>GERASIMOV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621214C-FB88-9345-9299-808C2FC44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67" l="2000" r="97333">
                        <a14:foregroundMark x1="7667" y1="98000" x2="15333" y2="95333"/>
                        <a14:foregroundMark x1="21667" y1="86333" x2="23000" y2="86000"/>
                        <a14:foregroundMark x1="79333" y1="84667" x2="86000" y2="88667"/>
                        <a14:foregroundMark x1="78000" y1="82333" x2="80667" y2="84000"/>
                      </a14:backgroundRemoval>
                    </a14:imgEffect>
                  </a14:imgLayer>
                </a14:imgProps>
              </a:ext>
            </a:extLst>
          </a:blip>
          <a:srcRect l="13914" r="15925" b="10309"/>
          <a:stretch/>
        </p:blipFill>
        <p:spPr>
          <a:xfrm>
            <a:off x="3003436" y="4032105"/>
            <a:ext cx="1577044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76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Daniel </a:t>
            </a:r>
          </a:p>
          <a:p>
            <a:pPr algn="ctr"/>
            <a:r>
              <a:rPr lang="en-GB" sz="3700" b="1" dirty="0"/>
              <a:t>GIMENO-TRAVER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6461BD5-3E5E-8F4A-8F76-DD95A78F8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99645" l="10000" r="90000"/>
                    </a14:imgEffect>
                  </a14:imgLayer>
                </a14:imgProps>
              </a:ext>
            </a:extLst>
          </a:blip>
          <a:srcRect l="28962" t="16126" r="29212" b="21982"/>
          <a:stretch/>
        </p:blipFill>
        <p:spPr>
          <a:xfrm>
            <a:off x="3031045" y="3979469"/>
            <a:ext cx="1499188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74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Marcel </a:t>
            </a:r>
          </a:p>
          <a:p>
            <a:pPr algn="ctr"/>
            <a:r>
              <a:rPr lang="en-GB" sz="3700" b="1" dirty="0"/>
              <a:t>GRANOLLERS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8BB19E0-6E94-6840-A1DC-C9DC062F4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27236" t="19646" r="27766" b="19822"/>
          <a:stretch/>
        </p:blipFill>
        <p:spPr>
          <a:xfrm>
            <a:off x="3026289" y="3878400"/>
            <a:ext cx="1554191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20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Quentin</a:t>
            </a:r>
          </a:p>
          <a:p>
            <a:pPr algn="ctr"/>
            <a:r>
              <a:rPr lang="en-GB" sz="3700" b="1" dirty="0"/>
              <a:t>HALYS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1BD22EB-A883-2742-8567-027375A734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833" l="9879" r="89775"/>
                    </a14:imgEffect>
                  </a14:imgLayer>
                </a14:imgProps>
              </a:ext>
            </a:extLst>
          </a:blip>
          <a:srcRect l="30492" t="22611" r="28358" b="26338"/>
          <a:stretch/>
        </p:blipFill>
        <p:spPr>
          <a:xfrm>
            <a:off x="2977262" y="3976255"/>
            <a:ext cx="1617073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95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Calvin</a:t>
            </a:r>
          </a:p>
          <a:p>
            <a:pPr algn="ctr"/>
            <a:r>
              <a:rPr lang="en-GB" sz="3700" b="1" dirty="0"/>
              <a:t>HEMERY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036152E-1826-A042-B697-DFBA5D7FF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9500" l="8333" r="89744">
                        <a14:foregroundMark x1="41667" y1="69500" x2="54487" y2="70000"/>
                        <a14:foregroundMark x1="26282" y1="95500" x2="16667" y2="99500"/>
                        <a14:foregroundMark x1="78205" y1="93000" x2="87179" y2="98500"/>
                        <a14:foregroundMark x1="75641" y1="62500" x2="80769" y2="59500"/>
                        <a14:foregroundMark x1="79487" y1="57500" x2="74359" y2="67000"/>
                        <a14:foregroundMark x1="46795" y1="68000" x2="55769" y2="6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80" y="3910589"/>
            <a:ext cx="16848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30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Antoine</a:t>
            </a:r>
          </a:p>
          <a:p>
            <a:pPr algn="ctr"/>
            <a:r>
              <a:rPr lang="en-GB" sz="3700" b="1" dirty="0"/>
              <a:t>HOANG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274FCC4-A1DD-9C4C-BA6B-DCDB9EB83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9" b="100000" l="10000" r="90000"/>
                    </a14:imgEffect>
                  </a14:imgLayer>
                </a14:imgProps>
              </a:ext>
            </a:extLst>
          </a:blip>
          <a:srcRect l="18947" t="6142" r="20365" b="10487"/>
          <a:stretch/>
        </p:blipFill>
        <p:spPr>
          <a:xfrm>
            <a:off x="2996480" y="3865418"/>
            <a:ext cx="1584000" cy="220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45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Filippo </a:t>
            </a:r>
          </a:p>
          <a:p>
            <a:pPr algn="ctr"/>
            <a:r>
              <a:rPr lang="en-GB" sz="3700" b="1" dirty="0"/>
              <a:t>BALDI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51B89DF-864F-174B-8107-5076637D1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67" r="99333">
                        <a14:foregroundMark x1="2667" y1="83333" x2="24000" y2="68667"/>
                        <a14:foregroundMark x1="6333" y1="97333" x2="36000" y2="82333"/>
                        <a14:foregroundMark x1="78333" y1="56000" x2="84000" y2="98667"/>
                        <a14:foregroundMark x1="82333" y1="57667" x2="97333" y2="76333"/>
                      </a14:backgroundRemoval>
                    </a14:imgEffect>
                  </a14:imgLayer>
                </a14:imgProps>
              </a:ext>
            </a:extLst>
          </a:blip>
          <a:srcRect l="9329" r="21551" b="16230"/>
          <a:stretch/>
        </p:blipFill>
        <p:spPr>
          <a:xfrm>
            <a:off x="3006435" y="4129087"/>
            <a:ext cx="1599226" cy="19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65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Ugo</a:t>
            </a:r>
          </a:p>
          <a:p>
            <a:pPr algn="ctr"/>
            <a:r>
              <a:rPr lang="en-GB" sz="3700" b="1" dirty="0"/>
              <a:t>HUMBERT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09A52F4-DEE4-4944-AC16-4C8FAA547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7" l="8667" r="90000">
                        <a14:foregroundMark x1="12333" y1="94333" x2="39000" y2="89667"/>
                        <a14:foregroundMark x1="20333" y1="97000" x2="83000" y2="94667"/>
                        <a14:foregroundMark x1="25000" y1="83333" x2="10667" y2="97333"/>
                        <a14:foregroundMark x1="26667" y1="81000" x2="9667" y2="95333"/>
                        <a14:foregroundMark x1="67667" y1="81333" x2="88667" y2="96000"/>
                        <a14:foregroundMark x1="27000" y1="79333" x2="8667" y2="95000"/>
                        <a14:foregroundMark x1="67333" y1="80333" x2="88667" y2="94000"/>
                      </a14:backgroundRemoval>
                    </a14:imgEffect>
                  </a14:imgLayer>
                </a14:imgProps>
              </a:ext>
            </a:extLst>
          </a:blip>
          <a:srcRect l="18650" r="19181" b="17414"/>
          <a:stretch/>
        </p:blipFill>
        <p:spPr>
          <a:xfrm>
            <a:off x="3011558" y="3921268"/>
            <a:ext cx="162597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68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Hubert</a:t>
            </a:r>
          </a:p>
          <a:p>
            <a:pPr algn="ctr"/>
            <a:r>
              <a:rPr lang="en-GB" sz="3700" b="1" dirty="0"/>
              <a:t>HURKACZ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5490C6-5503-7D47-9010-C1D534C834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00" l="10000" r="90000">
                        <a14:foregroundMark x1="13000" y1="96333" x2="26333" y2="96333"/>
                      </a14:backgroundRemoval>
                    </a14:imgEffect>
                  </a14:imgLayer>
                </a14:imgProps>
              </a:ext>
            </a:extLst>
          </a:blip>
          <a:srcRect l="19538" r="20958" b="15637"/>
          <a:stretch/>
        </p:blipFill>
        <p:spPr>
          <a:xfrm>
            <a:off x="2978727" y="3962834"/>
            <a:ext cx="1472767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9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Grégoire</a:t>
            </a:r>
          </a:p>
          <a:p>
            <a:pPr algn="ctr"/>
            <a:r>
              <a:rPr lang="en-GB" sz="3700" b="1" dirty="0"/>
              <a:t>JACQ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02B7F32-E11A-3F42-8E7D-61A728F29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100000" l="3667" r="96000">
                        <a14:foregroundMark x1="62333" y1="10667" x2="71000" y2="17333"/>
                      </a14:backgroundRemoval>
                    </a14:imgEffect>
                  </a14:imgLayer>
                </a14:imgProps>
              </a:ext>
            </a:extLst>
          </a:blip>
          <a:srcRect l="14801" r="14445" b="9717"/>
          <a:stretch/>
        </p:blipFill>
        <p:spPr>
          <a:xfrm>
            <a:off x="3000580" y="4059815"/>
            <a:ext cx="157990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14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Maxime</a:t>
            </a:r>
          </a:p>
          <a:p>
            <a:pPr algn="ctr"/>
            <a:r>
              <a:rPr lang="en-GB" sz="3700" b="1" dirty="0"/>
              <a:t>JANVIER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B0E8F20-61D4-E245-8D66-CA871B98F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5500"/>
                    </a14:imgEffect>
                  </a14:imgLayer>
                </a14:imgProps>
              </a:ext>
            </a:extLst>
          </a:blip>
          <a:srcRect l="9147" r="5216"/>
          <a:stretch/>
        </p:blipFill>
        <p:spPr>
          <a:xfrm>
            <a:off x="2854049" y="4063389"/>
            <a:ext cx="1726431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10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Tobias</a:t>
            </a:r>
          </a:p>
          <a:p>
            <a:pPr algn="ctr"/>
            <a:r>
              <a:rPr lang="en-GB" sz="3700" b="1" dirty="0"/>
              <a:t>KAMKE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63A7A8E-8709-064C-AA43-DF676E5C7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667" r="95667">
                        <a14:backgroundMark x1="16667" y1="68000" x2="17667" y2="90667"/>
                        <a14:backgroundMark x1="82000" y1="71333" x2="81667" y2="89000"/>
                        <a14:backgroundMark x1="12000" y1="67667" x2="12000" y2="91667"/>
                      </a14:backgroundRemoval>
                    </a14:imgEffect>
                  </a14:imgLayer>
                </a14:imgProps>
              </a:ext>
            </a:extLst>
          </a:blip>
          <a:srcRect l="6875" r="6875"/>
          <a:stretch/>
        </p:blipFill>
        <p:spPr>
          <a:xfrm>
            <a:off x="2965879" y="4212214"/>
            <a:ext cx="1614601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26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Aslan</a:t>
            </a:r>
          </a:p>
          <a:p>
            <a:pPr algn="ctr"/>
            <a:r>
              <a:rPr lang="en-GB" sz="3700" b="1" dirty="0"/>
              <a:t>KARATSEV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6877B04-0CD7-324F-9379-19265DED82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00" l="8667" r="95667">
                        <a14:foregroundMark x1="14667" y1="88333" x2="66333" y2="89333"/>
                        <a14:foregroundMark x1="32667" y1="72000" x2="31000" y2="74333"/>
                        <a14:foregroundMark x1="74000" y1="76000" x2="86000" y2="93333"/>
                        <a14:foregroundMark x1="87333" y1="86667" x2="87333" y2="96333"/>
                        <a14:foregroundMark x1="80000" y1="95333" x2="8667" y2="98000"/>
                        <a14:foregroundMark x1="85667" y1="85333" x2="95667" y2="94333"/>
                      </a14:backgroundRemoval>
                    </a14:imgEffect>
                  </a14:imgLayer>
                </a14:imgProps>
              </a:ext>
            </a:extLst>
          </a:blip>
          <a:srcRect l="20722" r="21253" b="16822"/>
          <a:stretch/>
        </p:blipFill>
        <p:spPr>
          <a:xfrm>
            <a:off x="3048575" y="3865851"/>
            <a:ext cx="1531905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93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 err="1"/>
              <a:t>Zdenek</a:t>
            </a:r>
            <a:endParaRPr lang="en-GB" sz="3700" b="1" dirty="0"/>
          </a:p>
          <a:p>
            <a:pPr algn="ctr"/>
            <a:r>
              <a:rPr lang="en-GB" sz="3700" b="1" dirty="0"/>
              <a:t>KOLAR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6BB7009-B604-B245-8339-C1977DD95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2" b="99586" l="9988" r="89982">
                        <a14:foregroundMark x1="77265" y1="79161" x2="83473" y2="93872"/>
                      </a14:backgroundRemoval>
                    </a14:imgEffect>
                  </a14:imgLayer>
                </a14:imgProps>
              </a:ext>
            </a:extLst>
          </a:blip>
          <a:srcRect l="29308" t="22783" r="27766" b="24379"/>
          <a:stretch/>
        </p:blipFill>
        <p:spPr>
          <a:xfrm>
            <a:off x="2993755" y="3906981"/>
            <a:ext cx="161443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48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Constant</a:t>
            </a:r>
          </a:p>
          <a:p>
            <a:pPr algn="ctr"/>
            <a:r>
              <a:rPr lang="en-GB" sz="3700" b="1" dirty="0"/>
              <a:t>LESTIENNE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628DB8D-99D8-1943-B2CE-9F32FD7AB5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8750" l="3000" r="96000">
                        <a14:foregroundMark x1="36500" y1="7750" x2="52500" y2="6000"/>
                        <a14:foregroundMark x1="36750" y1="11500" x2="37250" y2="22000"/>
                        <a14:foregroundMark x1="42250" y1="3000" x2="47250" y2="3250"/>
                        <a14:foregroundMark x1="38500" y1="34250" x2="41250" y2="43250"/>
                      </a14:backgroundRemoval>
                    </a14:imgEffect>
                  </a14:imgLayer>
                </a14:imgProps>
              </a:ext>
            </a:extLst>
          </a:blip>
          <a:srcRect l="29218" r="28825" b="42281"/>
          <a:stretch/>
        </p:blipFill>
        <p:spPr>
          <a:xfrm>
            <a:off x="3061097" y="4002719"/>
            <a:ext cx="149167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95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Daniel</a:t>
            </a:r>
          </a:p>
          <a:p>
            <a:pPr algn="ctr"/>
            <a:r>
              <a:rPr lang="en-GB" sz="3700" b="1" dirty="0"/>
              <a:t>MASUR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59C3D55-796C-DE49-A8B7-469681DD9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20" r="21598" b="20155"/>
          <a:stretch/>
        </p:blipFill>
        <p:spPr>
          <a:xfrm>
            <a:off x="3038478" y="4093008"/>
            <a:ext cx="154200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4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59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Adrian</a:t>
            </a:r>
          </a:p>
          <a:p>
            <a:pPr algn="ctr"/>
            <a:r>
              <a:rPr lang="en-GB" sz="3700" b="1" dirty="0"/>
              <a:t>MENENDEZ MACEIRAS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558C5B1-C416-3D4F-8189-DF4D91A0E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5" r="19417" b="10337"/>
          <a:stretch/>
        </p:blipFill>
        <p:spPr>
          <a:xfrm>
            <a:off x="3012002" y="3968317"/>
            <a:ext cx="1548000" cy="21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Javier </a:t>
            </a:r>
          </a:p>
          <a:p>
            <a:pPr algn="ctr"/>
            <a:r>
              <a:rPr lang="en-GB" sz="3700" b="1" dirty="0"/>
              <a:t>BARRANCO COSANO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A2581C9-D716-E945-AD73-5956E0B0E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3" r="23494" b="16217"/>
          <a:stretch/>
        </p:blipFill>
        <p:spPr>
          <a:xfrm>
            <a:off x="2990671" y="4081495"/>
            <a:ext cx="1589809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13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Mats</a:t>
            </a:r>
          </a:p>
          <a:p>
            <a:pPr algn="ctr"/>
            <a:r>
              <a:rPr lang="en-GB" sz="3700" b="1" dirty="0"/>
              <a:t>MORAING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B62DA6A-03B2-F54D-A825-F2ABE275B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9333" r="89333">
                        <a14:foregroundMark x1="13000" y1="88333" x2="85667" y2="91333"/>
                        <a14:foregroundMark x1="19333" y1="95333" x2="78000" y2="95667"/>
                      </a14:backgroundRemoval>
                    </a14:imgEffect>
                  </a14:imgLayer>
                </a14:imgProps>
              </a:ext>
            </a:extLst>
          </a:blip>
          <a:srcRect l="22203" r="26581" b="15342"/>
          <a:stretch/>
        </p:blipFill>
        <p:spPr>
          <a:xfrm>
            <a:off x="3134614" y="3698290"/>
            <a:ext cx="1437386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12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Oscar</a:t>
            </a:r>
          </a:p>
          <a:p>
            <a:pPr algn="ctr"/>
            <a:r>
              <a:rPr lang="en-GB" sz="3700" b="1" dirty="0"/>
              <a:t>OTTE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4F6C4C8-6C4A-D14E-99E3-191212CA1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8667" l="10000" r="92667">
                        <a14:foregroundMark x1="12000" y1="95333" x2="21667" y2="94000"/>
                        <a14:foregroundMark x1="24333" y1="96667" x2="40333" y2="97000"/>
                      </a14:backgroundRemoval>
                    </a14:imgEffect>
                  </a14:imgLayer>
                </a14:imgProps>
              </a:ext>
            </a:extLst>
          </a:blip>
          <a:srcRect l="17170" r="23029" b="12381"/>
          <a:stretch/>
        </p:blipFill>
        <p:spPr>
          <a:xfrm>
            <a:off x="3024000" y="3824288"/>
            <a:ext cx="1548000" cy="226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92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Fabien</a:t>
            </a:r>
          </a:p>
          <a:p>
            <a:pPr algn="ctr"/>
            <a:r>
              <a:rPr lang="en-GB" sz="3700" b="1" dirty="0"/>
              <a:t>REBOUL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A5AE5D2-FA35-5848-BF84-2E0D871819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67500" l="33667" r="66500">
                        <a14:foregroundMark x1="34556" y1="66000" x2="44444" y2="54750"/>
                        <a14:foregroundMark x1="42833" y1="49000" x2="41611" y2="53917"/>
                        <a14:foregroundMark x1="55056" y1="48833" x2="58889" y2="54750"/>
                        <a14:foregroundMark x1="58222" y1="62750" x2="61444" y2="62250"/>
                        <a14:foregroundMark x1="51000" y1="63500" x2="56444" y2="63917"/>
                        <a14:foregroundMark x1="41722" y1="31083" x2="44056" y2="20250"/>
                        <a14:foregroundMark x1="41333" y1="28250" x2="41611" y2="22667"/>
                        <a14:foregroundMark x1="41889" y1="22083" x2="44222" y2="15917"/>
                        <a14:foregroundMark x1="44611" y1="16333" x2="52111" y2="16417"/>
                        <a14:foregroundMark x1="57500" y1="26000" x2="57278" y2="20250"/>
                        <a14:foregroundMark x1="55333" y1="18417" x2="55222" y2="16750"/>
                        <a14:foregroundMark x1="51444" y1="14500" x2="52889" y2="13750"/>
                        <a14:foregroundMark x1="51389" y1="13583" x2="51444" y2="13083"/>
                        <a14:foregroundMark x1="46389" y1="14167" x2="46500" y2="13750"/>
                        <a14:foregroundMark x1="47611" y1="13500" x2="47500" y2="14333"/>
                        <a14:foregroundMark x1="47889" y1="13167" x2="48444" y2="13333"/>
                        <a14:foregroundMark x1="53889" y1="13500" x2="53222" y2="14750"/>
                        <a14:foregroundMark x1="38389" y1="63750" x2="48722" y2="64500"/>
                      </a14:backgroundRemoval>
                    </a14:imgEffect>
                  </a14:imgLayer>
                </a14:imgProps>
              </a:ext>
            </a:extLst>
          </a:blip>
          <a:srcRect l="38996" t="10948" r="39615" b="43979"/>
          <a:stretch/>
        </p:blipFill>
        <p:spPr>
          <a:xfrm>
            <a:off x="3036804" y="3879273"/>
            <a:ext cx="153748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68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Roman</a:t>
            </a:r>
          </a:p>
          <a:p>
            <a:pPr algn="ctr"/>
            <a:r>
              <a:rPr lang="en-GB" sz="3700" b="1" dirty="0"/>
              <a:t>SAFIULLIN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81F4902-D879-CE48-A2D5-38B84B508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39" r="16871" b="14337"/>
          <a:stretch/>
        </p:blipFill>
        <p:spPr>
          <a:xfrm>
            <a:off x="3013149" y="4051445"/>
            <a:ext cx="1548000" cy="20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4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 err="1"/>
              <a:t>Sergiy</a:t>
            </a:r>
            <a:endParaRPr lang="en-GB" sz="3700" b="1" dirty="0"/>
          </a:p>
          <a:p>
            <a:pPr algn="ctr"/>
            <a:r>
              <a:rPr lang="en-GB" sz="3700" b="1" dirty="0"/>
              <a:t>STAKHOVSKY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7D6D02F-A20B-9D4F-93D5-08BBF590A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6000" r="96333">
                        <a14:foregroundMark x1="7000" y1="96333" x2="16333" y2="88333"/>
                        <a14:foregroundMark x1="72667" y1="80333" x2="81333" y2="95000"/>
                      </a14:backgroundRemoval>
                    </a14:imgEffect>
                  </a14:imgLayer>
                </a14:imgProps>
              </a:ext>
            </a:extLst>
          </a:blip>
          <a:srcRect l="19539" r="18589" b="15934"/>
          <a:stretch/>
        </p:blipFill>
        <p:spPr>
          <a:xfrm>
            <a:off x="3008750" y="3962832"/>
            <a:ext cx="156325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68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Alexey</a:t>
            </a:r>
          </a:p>
          <a:p>
            <a:pPr algn="ctr"/>
            <a:r>
              <a:rPr lang="en-GB" sz="3700" b="1" dirty="0"/>
              <a:t>VATUTIN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42333A4-061C-EB4F-BEC7-468F81EB8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9000" l="10000" r="90000"/>
                    </a14:imgEffect>
                  </a14:imgLayer>
                </a14:imgProps>
              </a:ext>
            </a:extLst>
          </a:blip>
          <a:srcRect l="19242" t="3543" r="20069" b="9125"/>
          <a:stretch/>
        </p:blipFill>
        <p:spPr>
          <a:xfrm>
            <a:off x="3020952" y="3865418"/>
            <a:ext cx="1551048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08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Jurgen</a:t>
            </a:r>
          </a:p>
          <a:p>
            <a:pPr algn="ctr"/>
            <a:r>
              <a:rPr lang="en-GB" sz="3700" b="1" dirty="0"/>
              <a:t>ZOPP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1192CED-9569-7145-85E8-F58D83DFC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20" r="19416" b="13974"/>
          <a:stretch/>
        </p:blipFill>
        <p:spPr>
          <a:xfrm>
            <a:off x="3009799" y="3968317"/>
            <a:ext cx="1562201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30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Christopher</a:t>
            </a:r>
          </a:p>
          <a:p>
            <a:pPr algn="ctr"/>
            <a:r>
              <a:rPr lang="en-GB" sz="3700" b="1" dirty="0"/>
              <a:t>RUNGKAT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ED344BE-06BA-4247-964B-415A90C79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9" b="99338" l="9934" r="89404">
                        <a14:foregroundMark x1="16556" y1="92715" x2="35099" y2="90066"/>
                      </a14:backgroundRemoval>
                    </a14:imgEffect>
                  </a14:imgLayer>
                </a14:imgProps>
              </a:ext>
            </a:extLst>
          </a:blip>
          <a:srcRect l="12918" r="13228" b="5093"/>
          <a:stretch/>
        </p:blipFill>
        <p:spPr>
          <a:xfrm>
            <a:off x="3024000" y="4073670"/>
            <a:ext cx="1548000" cy="19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05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Fabricio</a:t>
            </a:r>
          </a:p>
          <a:p>
            <a:pPr algn="ctr"/>
            <a:r>
              <a:rPr lang="en-GB" sz="3700" b="1" dirty="0"/>
              <a:t>NEIS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A8B35CA-55EA-D445-ABAD-12F64B537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8667" l="9778" r="93333">
                        <a14:foregroundMark x1="12444" y1="92889" x2="41778" y2="89333"/>
                        <a14:foregroundMark x1="49778" y1="92000" x2="88000" y2="80889"/>
                        <a14:foregroundMark x1="82667" y1="91111" x2="93333" y2="91556"/>
                      </a14:backgroundRemoval>
                    </a14:imgEffect>
                  </a14:imgLayer>
                </a14:imgProps>
              </a:ext>
            </a:extLst>
          </a:blip>
          <a:srcRect l="16772" r="15511" b="9754"/>
          <a:stretch/>
        </p:blipFill>
        <p:spPr>
          <a:xfrm>
            <a:off x="3024000" y="4015095"/>
            <a:ext cx="1548000" cy="20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00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Hsieh</a:t>
            </a:r>
          </a:p>
          <a:p>
            <a:pPr algn="ctr"/>
            <a:r>
              <a:rPr lang="en-GB" sz="3700" b="1" dirty="0"/>
              <a:t>CHENG PENG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B6F6C56-828F-1B46-B16C-992DDABB20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>
                        <a14:foregroundMark x1="13778" y1="88000" x2="34667" y2="88444"/>
                        <a14:foregroundMark x1="11556" y1="77778" x2="30222" y2="70222"/>
                        <a14:foregroundMark x1="45333" y1="92000" x2="82667" y2="92444"/>
                        <a14:foregroundMark x1="66667" y1="70222" x2="71556" y2="72444"/>
                        <a14:backgroundMark x1="24889" y1="50667" x2="18222" y2="50667"/>
                        <a14:backgroundMark x1="24444" y1="48000" x2="20444" y2="48000"/>
                      </a14:backgroundRemoval>
                    </a14:imgEffect>
                  </a14:imgLayer>
                </a14:imgProps>
              </a:ext>
            </a:extLst>
          </a:blip>
          <a:srcRect l="11897" r="16435" b="10714"/>
          <a:stretch/>
        </p:blipFill>
        <p:spPr>
          <a:xfrm>
            <a:off x="3024000" y="4139771"/>
            <a:ext cx="1548000" cy="19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5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Grégoire </a:t>
            </a:r>
          </a:p>
          <a:p>
            <a:pPr algn="ctr"/>
            <a:r>
              <a:rPr lang="en-GB" sz="3700" b="1" dirty="0"/>
              <a:t>BARRERE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E6C1412-B9AB-2D40-9684-E48E1D9CF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100000" l="1000" r="98333">
                        <a14:foregroundMark x1="33333" y1="98333" x2="36333" y2="99667"/>
                      </a14:backgroundRemoval>
                    </a14:imgEffect>
                  </a14:imgLayer>
                </a14:imgProps>
              </a:ext>
            </a:extLst>
          </a:blip>
          <a:srcRect l="10657" t="3247" r="12964" b="5572"/>
          <a:stretch/>
        </p:blipFill>
        <p:spPr>
          <a:xfrm>
            <a:off x="2949628" y="4087090"/>
            <a:ext cx="165856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4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Bernabe</a:t>
            </a:r>
          </a:p>
          <a:p>
            <a:pPr algn="ctr"/>
            <a:r>
              <a:rPr lang="en-GB" sz="3700" b="1" dirty="0"/>
              <a:t>ZAPATA MIRALLES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C103C71-A87A-C744-993E-C50B7D32A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100000" l="10000" r="90000"/>
                    </a14:imgEffect>
                  </a14:imgLayer>
                </a14:imgProps>
              </a:ext>
            </a:extLst>
          </a:blip>
          <a:srcRect l="21019" r="12965" b="18006"/>
          <a:stretch/>
        </p:blipFill>
        <p:spPr>
          <a:xfrm>
            <a:off x="3043420" y="4101387"/>
            <a:ext cx="1584000" cy="196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91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Elliot</a:t>
            </a:r>
          </a:p>
          <a:p>
            <a:pPr algn="ctr"/>
            <a:r>
              <a:rPr lang="en-GB" sz="3700" b="1" dirty="0"/>
              <a:t>BENCHETRIT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5418033-27B8-0A42-B97E-9621D7127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10000" r="92333">
                        <a14:foregroundMark x1="79333" y1="94333" x2="87333" y2="94667"/>
                        <a14:foregroundMark x1="83667" y1="91333" x2="77333" y2="87000"/>
                        <a14:foregroundMark x1="74333" y1="85667" x2="75333" y2="86000"/>
                      </a14:backgroundRemoval>
                    </a14:imgEffect>
                  </a14:imgLayer>
                </a14:imgProps>
              </a:ext>
            </a:extLst>
          </a:blip>
          <a:srcRect l="12729" r="13261" b="10013"/>
          <a:stretch/>
        </p:blipFill>
        <p:spPr>
          <a:xfrm>
            <a:off x="3015710" y="4142957"/>
            <a:ext cx="1584000" cy="19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7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Lucas</a:t>
            </a:r>
          </a:p>
          <a:p>
            <a:pPr algn="ctr"/>
            <a:r>
              <a:rPr lang="en-GB" sz="3700" b="1" dirty="0"/>
              <a:t>MIEDLER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22CD36-9035-DB40-AC32-A29C95276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667" l="10000" r="92000">
                        <a14:foregroundMark x1="14000" y1="87667" x2="30333" y2="84000"/>
                        <a14:foregroundMark x1="30000" y1="72667" x2="37333" y2="72667"/>
                        <a14:foregroundMark x1="85000" y1="78667" x2="52333" y2="79000"/>
                        <a14:foregroundMark x1="70000" y1="73000" x2="83000" y2="87333"/>
                        <a14:foregroundMark x1="70667" y1="72000" x2="86333" y2="77667"/>
                        <a14:foregroundMark x1="23000" y1="76667" x2="10667" y2="85667"/>
                        <a14:foregroundMark x1="12333" y1="91000" x2="76333" y2="91333"/>
                        <a14:foregroundMark x1="84667" y1="81333" x2="85333" y2="99000"/>
                        <a14:foregroundMark x1="78667" y1="85667" x2="92333" y2="86000"/>
                        <a14:foregroundMark x1="25333" y1="75333" x2="20000" y2="78000"/>
                        <a14:foregroundMark x1="18000" y1="94000" x2="65667" y2="94000"/>
                        <a14:foregroundMark x1="87000" y1="79667" x2="92000" y2="93000"/>
                        <a14:foregroundMark x1="21667" y1="87667" x2="13333" y2="99667"/>
                      </a14:backgroundRemoval>
                    </a14:imgEffect>
                  </a14:imgLayer>
                </a14:imgProps>
              </a:ext>
            </a:extLst>
          </a:blip>
          <a:srcRect l="16874" r="19773" b="16526"/>
          <a:stretch/>
        </p:blipFill>
        <p:spPr>
          <a:xfrm>
            <a:off x="3037855" y="4018251"/>
            <a:ext cx="1548000" cy="20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27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Carlos</a:t>
            </a:r>
          </a:p>
          <a:p>
            <a:pPr algn="ctr"/>
            <a:r>
              <a:rPr lang="en-GB" sz="3700" b="1" dirty="0"/>
              <a:t>TABERNER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1F38004-8557-F24A-A760-8C9CAAA7C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69667" y1="85667" x2="88667" y2="91000"/>
                        <a14:foregroundMark x1="68333" y1="77333" x2="73000" y2="79000"/>
                        <a14:foregroundMark x1="27000" y1="82667" x2="44333" y2="83000"/>
                        <a14:foregroundMark x1="30000" y1="79000" x2="28000" y2="84333"/>
                        <a14:foregroundMark x1="32667" y1="64667" x2="37667" y2="65000"/>
                        <a14:foregroundMark x1="65333" y1="61333" x2="54000" y2="61667"/>
                        <a14:foregroundMark x1="64667" y1="60333" x2="46333" y2="60333"/>
                        <a14:foregroundMark x1="65333" y1="60000" x2="50333" y2="60000"/>
                        <a14:foregroundMark x1="74000" y1="81667" x2="79333" y2="88667"/>
                        <a14:foregroundMark x1="74000" y1="80667" x2="78000" y2="83333"/>
                        <a14:foregroundMark x1="73000" y1="80000" x2="74333" y2="86000"/>
                      </a14:backgroundRemoval>
                    </a14:imgEffect>
                  </a14:imgLayer>
                </a14:imgProps>
              </a:ext>
            </a:extLst>
          </a:blip>
          <a:srcRect l="15395" r="18588" b="10013"/>
          <a:stretch/>
        </p:blipFill>
        <p:spPr>
          <a:xfrm>
            <a:off x="2923308" y="3962854"/>
            <a:ext cx="1548000" cy="211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5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Roberto</a:t>
            </a:r>
          </a:p>
          <a:p>
            <a:pPr algn="ctr"/>
            <a:r>
              <a:rPr lang="en-GB" sz="3700" b="1" dirty="0"/>
              <a:t>ORTEGA-OLMEDO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9B59D17-A45D-4346-8CA2-4B8CDC51B2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67" l="10000" r="90000"/>
                    </a14:imgEffect>
                  </a14:imgLayer>
                </a14:imgProps>
              </a:ext>
            </a:extLst>
          </a:blip>
          <a:srcRect l="25163" t="15977" r="23622" b="16525"/>
          <a:stretch/>
        </p:blipFill>
        <p:spPr>
          <a:xfrm>
            <a:off x="2993565" y="3934701"/>
            <a:ext cx="1620000" cy="213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28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Alexandre</a:t>
            </a:r>
          </a:p>
          <a:p>
            <a:pPr algn="ctr"/>
            <a:r>
              <a:rPr lang="en-GB" sz="3700" b="1" dirty="0"/>
              <a:t>MULLER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27CE9FE-F6B3-D944-867B-F2187CA20C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9000" l="10000" r="93667">
                        <a14:foregroundMark x1="49667" y1="87667" x2="46333" y2="97333"/>
                        <a14:foregroundMark x1="48333" y1="17333" x2="62333" y2="20000"/>
                        <a14:foregroundMark x1="74000" y1="31000" x2="51667" y2="30000"/>
                        <a14:foregroundMark x1="62667" y1="20667" x2="62000" y2="34333"/>
                        <a14:foregroundMark x1="61000" y1="18333" x2="59333" y2="29000"/>
                        <a14:foregroundMark x1="56333" y1="17000" x2="56333" y2="25000"/>
                        <a14:foregroundMark x1="51000" y1="15667" x2="52000" y2="25667"/>
                        <a14:foregroundMark x1="47667" y1="17000" x2="55667" y2="17333"/>
                        <a14:foregroundMark x1="64667" y1="19000" x2="64667" y2="26667"/>
                        <a14:foregroundMark x1="66667" y1="20000" x2="59667" y2="24333"/>
                        <a14:foregroundMark x1="68667" y1="22333" x2="59000" y2="24000"/>
                        <a14:foregroundMark x1="67667" y1="21000" x2="62333" y2="25000"/>
                        <a14:backgroundMark x1="60333" y1="84667" x2="77333" y2="89333"/>
                      </a14:backgroundRemoval>
                    </a14:imgEffect>
                  </a14:imgLayer>
                </a14:imgProps>
              </a:ext>
            </a:extLst>
          </a:blip>
          <a:srcRect l="15394" t="9642" r="17701" b="15637"/>
          <a:stretch/>
        </p:blipFill>
        <p:spPr>
          <a:xfrm>
            <a:off x="3005565" y="4136913"/>
            <a:ext cx="1728000" cy="192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69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Pavel</a:t>
            </a:r>
          </a:p>
          <a:p>
            <a:pPr algn="ctr"/>
            <a:r>
              <a:rPr lang="en-GB" sz="3700" b="1" dirty="0"/>
              <a:t>KOTOV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4F16F70-B9A7-1747-9C9D-235ABCD82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100000" l="5333" r="98667"/>
                    </a14:imgEffect>
                  </a14:imgLayer>
                </a14:imgProps>
              </a:ext>
            </a:extLst>
          </a:blip>
          <a:srcRect l="3180" r="9254" b="6086"/>
          <a:stretch/>
        </p:blipFill>
        <p:spPr>
          <a:xfrm>
            <a:off x="2988000" y="4337250"/>
            <a:ext cx="1620000" cy="17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36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Evan</a:t>
            </a:r>
          </a:p>
          <a:p>
            <a:pPr algn="ctr"/>
            <a:r>
              <a:rPr lang="en-GB" sz="3700" b="1" dirty="0"/>
              <a:t>FURNESS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7C3DF64-E128-F540-914E-61E4C2FFE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667" l="10000" r="89333">
                        <a14:foregroundMark x1="15667" y1="84333" x2="42000" y2="77667"/>
                        <a14:foregroundMark x1="87000" y1="92000" x2="70667" y2="90000"/>
                        <a14:foregroundMark x1="84000" y1="93667" x2="78000" y2="96667"/>
                        <a14:foregroundMark x1="23000" y1="76333" x2="11667" y2="82000"/>
                        <a14:foregroundMark x1="22333" y1="91333" x2="11333" y2="97333"/>
                      </a14:backgroundRemoval>
                    </a14:imgEffect>
                  </a14:imgLayer>
                </a14:imgProps>
              </a:ext>
            </a:extLst>
          </a:blip>
          <a:srcRect l="17761" r="17109" b="15342"/>
          <a:stretch/>
        </p:blipFill>
        <p:spPr>
          <a:xfrm>
            <a:off x="3024000" y="4059835"/>
            <a:ext cx="1548000" cy="201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187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Hugo</a:t>
            </a:r>
          </a:p>
          <a:p>
            <a:pPr algn="ctr"/>
            <a:r>
              <a:rPr lang="en-GB" sz="3700" b="1" dirty="0"/>
              <a:t>GASTON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DE7B2B4-FCC9-B049-A559-C2359BF5E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500" l="10000" r="90000">
                        <a14:foregroundMark x1="45500" y1="63000" x2="45500" y2="63000"/>
                        <a14:foregroundMark x1="45500" y1="63000" x2="56000" y2="74000"/>
                        <a14:foregroundMark x1="70000" y1="94500" x2="82000" y2="99500"/>
                        <a14:foregroundMark x1="77000" y1="92500" x2="80500" y2="97000"/>
                      </a14:backgroundRemoval>
                    </a14:imgEffect>
                  </a14:imgLayer>
                </a14:imgProps>
              </a:ext>
            </a:extLst>
          </a:blip>
          <a:srcRect l="10447" r="14804"/>
          <a:stretch/>
        </p:blipFill>
        <p:spPr>
          <a:xfrm>
            <a:off x="3024000" y="3990560"/>
            <a:ext cx="1548000" cy="20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90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Fabrice</a:t>
            </a:r>
          </a:p>
          <a:p>
            <a:pPr algn="ctr"/>
            <a:r>
              <a:rPr lang="en-GB" sz="3700" b="1" dirty="0"/>
              <a:t>MARTIN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53A7977-6A9F-7345-A785-B82EFFDEF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4" b="100000" l="6250" r="93750">
                        <a14:foregroundMark x1="13281" y1="97656" x2="79688" y2="95313"/>
                        <a14:foregroundMark x1="25000" y1="76563" x2="6250" y2="86719"/>
                        <a14:foregroundMark x1="24219" y1="76563" x2="31250" y2="74219"/>
                        <a14:foregroundMark x1="30469" y1="73438" x2="20313" y2="79688"/>
                        <a14:foregroundMark x1="64844" y1="78906" x2="93750" y2="92188"/>
                      </a14:backgroundRemoval>
                    </a14:imgEffect>
                  </a14:imgLayer>
                </a14:imgProps>
              </a:ext>
            </a:extLst>
          </a:blip>
          <a:srcRect l="11372" r="20692" b="13208"/>
          <a:stretch/>
        </p:blipFill>
        <p:spPr>
          <a:xfrm>
            <a:off x="3024000" y="4087524"/>
            <a:ext cx="1548000" cy="19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2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 err="1"/>
              <a:t>Ricardas</a:t>
            </a:r>
            <a:r>
              <a:rPr lang="en-GB" sz="3700" b="1" dirty="0"/>
              <a:t> </a:t>
            </a:r>
          </a:p>
          <a:p>
            <a:pPr algn="ctr"/>
            <a:r>
              <a:rPr lang="en-GB" sz="3700" b="1" dirty="0"/>
              <a:t>BERANKIS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92DBB0D-93CD-4D49-B271-DB905CCE7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8000" l="3667" r="97333">
                        <a14:foregroundMark x1="7000" y1="95000" x2="33667" y2="86000"/>
                        <a14:foregroundMark x1="29000" y1="75000" x2="25667" y2="82667"/>
                        <a14:foregroundMark x1="30333" y1="74000" x2="30333" y2="77000"/>
                        <a14:foregroundMark x1="30667" y1="95333" x2="48333" y2="95333"/>
                        <a14:foregroundMark x1="69667" y1="77333" x2="74000" y2="88000"/>
                      </a14:backgroundRemoval>
                    </a14:imgEffect>
                  </a14:imgLayer>
                </a14:imgProps>
              </a:ext>
            </a:extLst>
          </a:blip>
          <a:srcRect l="12717" r="16230" b="8347"/>
          <a:stretch/>
        </p:blipFill>
        <p:spPr>
          <a:xfrm>
            <a:off x="2989694" y="4012189"/>
            <a:ext cx="1590786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12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Hugo</a:t>
            </a:r>
          </a:p>
          <a:p>
            <a:pPr algn="ctr"/>
            <a:r>
              <a:rPr lang="en-GB" sz="3700" b="1" dirty="0"/>
              <a:t>NYS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4A59AF7-1BBA-5A40-9075-DC1DCB1D4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100000" l="7667" r="90000">
                        <a14:foregroundMark x1="15000" y1="94667" x2="7667" y2="96333"/>
                        <a14:foregroundMark x1="81333" y1="91333" x2="86667" y2="91333"/>
                      </a14:backgroundRemoval>
                    </a14:imgEffect>
                  </a14:imgLayer>
                </a14:imgProps>
              </a:ext>
            </a:extLst>
          </a:blip>
          <a:srcRect l="12138" r="11484"/>
          <a:stretch/>
        </p:blipFill>
        <p:spPr>
          <a:xfrm>
            <a:off x="3024000" y="4032109"/>
            <a:ext cx="1548000" cy="20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82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Antoine</a:t>
            </a:r>
          </a:p>
          <a:p>
            <a:pPr algn="ctr"/>
            <a:r>
              <a:rPr lang="en-GB" sz="3700" b="1" dirty="0"/>
              <a:t>CORNUT-CHAUVINC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3080860-8922-5542-9300-61F1BCEA4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10000" r="90000">
                        <a14:backgroundMark x1="16667" y1="19333" x2="26667" y2="8667"/>
                        <a14:backgroundMark x1="82667" y1="16000" x2="77333" y2="10000"/>
                        <a14:backgroundMark x1="30000" y1="4667" x2="39333" y2="3333"/>
                        <a14:backgroundMark x1="41333" y1="2667" x2="49333" y2="2667"/>
                        <a14:backgroundMark x1="52667" y1="2000" x2="61333" y2="2667"/>
                        <a14:backgroundMark x1="63333" y1="3333" x2="71333" y2="4667"/>
                      </a14:backgroundRemoval>
                    </a14:imgEffect>
                  </a14:imgLayer>
                </a14:imgProps>
              </a:ext>
            </a:extLst>
          </a:blip>
          <a:srcRect l="16829" r="15150" b="8233"/>
          <a:stretch/>
        </p:blipFill>
        <p:spPr>
          <a:xfrm>
            <a:off x="3024000" y="3978880"/>
            <a:ext cx="1548000" cy="20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8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Jonathan</a:t>
            </a:r>
          </a:p>
          <a:p>
            <a:pPr algn="ctr"/>
            <a:r>
              <a:rPr lang="en-GB" sz="3700" b="1" dirty="0"/>
              <a:t>EYSSERIC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CDD13D6-6B16-244F-922B-CE2955046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052" t="16403" r="23918" b="24555"/>
          <a:stretch/>
        </p:blipFill>
        <p:spPr>
          <a:xfrm>
            <a:off x="2993565" y="4059392"/>
            <a:ext cx="1620000" cy="20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45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Constantin</a:t>
            </a:r>
          </a:p>
          <a:p>
            <a:pPr algn="ctr"/>
            <a:r>
              <a:rPr lang="en-GB" sz="3600" b="1" dirty="0"/>
              <a:t>BITTOUN-KOUZMINE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C25AE97-4236-8448-9217-D844B5149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100000" l="9333" r="89333">
                        <a14:foregroundMark x1="38333" y1="18000" x2="38333" y2="26333"/>
                        <a14:foregroundMark x1="34667" y1="25667" x2="46333" y2="24000"/>
                        <a14:foregroundMark x1="46000" y1="20000" x2="61000" y2="25000"/>
                        <a14:foregroundMark x1="71667" y1="40667" x2="64000" y2="27000"/>
                        <a14:foregroundMark x1="78333" y1="86000" x2="28667" y2="88333"/>
                        <a14:foregroundMark x1="12000" y1="72667" x2="49333" y2="90333"/>
                        <a14:foregroundMark x1="12667" y1="95667" x2="38667" y2="70000"/>
                        <a14:foregroundMark x1="16667" y1="75333" x2="16667" y2="98667"/>
                        <a14:foregroundMark x1="72000" y1="76333" x2="80333" y2="90000"/>
                        <a14:foregroundMark x1="69000" y1="74333" x2="65333" y2="84000"/>
                        <a14:foregroundMark x1="80000" y1="86000" x2="85000" y2="92000"/>
                        <a14:foregroundMark x1="86333" y1="92000" x2="79333" y2="94333"/>
                        <a14:foregroundMark x1="86000" y1="88333" x2="70000" y2="89333"/>
                      </a14:backgroundRemoval>
                    </a14:imgEffect>
                  </a14:imgLayer>
                </a14:imgProps>
              </a:ext>
            </a:extLst>
          </a:blip>
          <a:srcRect l="19243" r="11188" b="13861"/>
          <a:stretch/>
        </p:blipFill>
        <p:spPr>
          <a:xfrm>
            <a:off x="3000000" y="3990541"/>
            <a:ext cx="1692000" cy="209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39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Andre</a:t>
            </a:r>
          </a:p>
          <a:p>
            <a:pPr algn="ctr"/>
            <a:r>
              <a:rPr lang="en-GB" sz="3700" b="1" dirty="0"/>
              <a:t>BEGEMANN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A08D76B-730F-D544-A68E-6A25B2F93B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4000" r="94667">
                        <a14:foregroundMark x1="8000" y1="92333" x2="33333" y2="89333"/>
                        <a14:foregroundMark x1="25667" y1="76333" x2="4333" y2="96333"/>
                        <a14:foregroundMark x1="23667" y1="76667" x2="4667" y2="88667"/>
                        <a14:foregroundMark x1="6667" y1="96333" x2="38667" y2="96333"/>
                        <a14:foregroundMark x1="69667" y1="75333" x2="92000" y2="85000"/>
                        <a14:foregroundMark x1="64000" y1="93333" x2="85333" y2="83667"/>
                        <a14:foregroundMark x1="67333" y1="97333" x2="94667" y2="97333"/>
                      </a14:backgroundRemoval>
                    </a14:imgEffect>
                  </a14:imgLayer>
                </a14:imgProps>
              </a:ext>
            </a:extLst>
          </a:blip>
          <a:srcRect l="12434" r="16517" b="11493"/>
          <a:stretch/>
        </p:blipFill>
        <p:spPr>
          <a:xfrm>
            <a:off x="2988000" y="4087545"/>
            <a:ext cx="1584000" cy="197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21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Rameez</a:t>
            </a:r>
          </a:p>
          <a:p>
            <a:pPr algn="ctr"/>
            <a:r>
              <a:rPr lang="en-GB" sz="3700" b="1" dirty="0"/>
              <a:t>JUNAID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2D51D82-7F37-2945-91E3-1CD238C77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000" l="9333" r="89333">
                        <a14:foregroundMark x1="13667" y1="84000" x2="49000" y2="84333"/>
                        <a14:foregroundMark x1="32667" y1="70000" x2="16333" y2="80667"/>
                        <a14:foregroundMark x1="10333" y1="80333" x2="23000" y2="78000"/>
                        <a14:foregroundMark x1="11000" y1="91333" x2="59333" y2="89667"/>
                        <a14:foregroundMark x1="12000" y1="78000" x2="23000" y2="75667"/>
                        <a14:foregroundMark x1="68667" y1="71667" x2="88000" y2="84667"/>
                        <a14:foregroundMark x1="61333" y1="85000" x2="80333" y2="78000"/>
                        <a14:foregroundMark x1="64000" y1="69333" x2="74667" y2="72667"/>
                        <a14:foregroundMark x1="78000" y1="75333" x2="86000" y2="78667"/>
                        <a14:foregroundMark x1="78333" y1="90000" x2="38667" y2="90333"/>
                      </a14:backgroundRemoval>
                    </a14:imgEffect>
                  </a14:imgLayer>
                </a14:imgProps>
              </a:ext>
            </a:extLst>
          </a:blip>
          <a:srcRect l="15690" r="18293" b="15637"/>
          <a:stretch/>
        </p:blipFill>
        <p:spPr>
          <a:xfrm>
            <a:off x="3024000" y="4073669"/>
            <a:ext cx="1548000" cy="19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0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Scott</a:t>
            </a:r>
          </a:p>
          <a:p>
            <a:pPr algn="ctr"/>
            <a:r>
              <a:rPr lang="en-GB" sz="3700" b="1" dirty="0"/>
              <a:t>CLAYTON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11133D1-2086-7B43-AAC7-3BA8CCB04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8333" l="10000" r="90000">
                        <a14:foregroundMark x1="82000" y1="80333" x2="39000" y2="89333"/>
                        <a14:foregroundMark x1="84000" y1="90000" x2="59667" y2="79333"/>
                      </a14:backgroundRemoval>
                    </a14:imgEffect>
                  </a14:imgLayer>
                </a14:imgProps>
              </a:ext>
            </a:extLst>
          </a:blip>
          <a:srcRect l="18354" r="17109" b="20375"/>
          <a:stretch/>
        </p:blipFill>
        <p:spPr>
          <a:xfrm>
            <a:off x="3024000" y="4156817"/>
            <a:ext cx="1548000" cy="19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77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Hugo</a:t>
            </a:r>
          </a:p>
          <a:p>
            <a:pPr algn="ctr"/>
            <a:r>
              <a:rPr lang="en-GB" sz="3700" b="1" dirty="0"/>
              <a:t>VOLJACQUES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4D9F294-AD1D-A949-82D6-542D35D93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333" l="10000" r="90000">
                        <a14:foregroundMark x1="48667" y1="16667" x2="53333" y2="17333"/>
                        <a14:foregroundMark x1="27333" y1="52667" x2="30000" y2="50667"/>
                        <a14:foregroundMark x1="26000" y1="49333" x2="32667" y2="49333"/>
                        <a14:foregroundMark x1="24000" y1="45333" x2="24000" y2="45333"/>
                        <a14:backgroundMark x1="24667" y1="53333" x2="18000" y2="58000"/>
                      </a14:backgroundRemoval>
                    </a14:imgEffect>
                  </a14:imgLayer>
                </a14:imgProps>
              </a:ext>
            </a:extLst>
          </a:blip>
          <a:srcRect l="18373" r="18323" b="9899"/>
          <a:stretch/>
        </p:blipFill>
        <p:spPr>
          <a:xfrm>
            <a:off x="2993565" y="3767565"/>
            <a:ext cx="1620000" cy="230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176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Julian</a:t>
            </a:r>
          </a:p>
          <a:p>
            <a:pPr algn="ctr"/>
            <a:r>
              <a:rPr lang="en-GB" sz="3700" b="1" dirty="0"/>
              <a:t>OCLEPPO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5B9B70C-E409-6048-AEF7-BAD1582A6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6000" l="10000" r="90000">
                        <a14:foregroundMark x1="16333" y1="86000" x2="33000" y2="72667"/>
                        <a14:foregroundMark x1="67000" y1="72000" x2="86000" y2="88333"/>
                        <a14:foregroundMark x1="69667" y1="67333" x2="64333" y2="94000"/>
                        <a14:foregroundMark x1="86000" y1="81333" x2="53333" y2="81667"/>
                        <a14:foregroundMark x1="80667" y1="76000" x2="55000" y2="89000"/>
                        <a14:foregroundMark x1="12667" y1="92000" x2="62667" y2="92000"/>
                        <a14:foregroundMark x1="87667" y1="93333" x2="71000" y2="82000"/>
                      </a14:backgroundRemoval>
                    </a14:imgEffect>
                  </a14:imgLayer>
                </a14:imgProps>
              </a:ext>
            </a:extLst>
          </a:blip>
          <a:srcRect l="16282" r="17997" b="11789"/>
          <a:stretch/>
        </p:blipFill>
        <p:spPr>
          <a:xfrm>
            <a:off x="3024000" y="3990563"/>
            <a:ext cx="1548000" cy="20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56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Luca</a:t>
            </a:r>
          </a:p>
          <a:p>
            <a:pPr algn="ctr"/>
            <a:r>
              <a:rPr lang="en-GB" sz="3700" b="1" dirty="0"/>
              <a:t>MARGAROLI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5B5F9F8-6A18-7A4D-83C0-22D42873A3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6667" l="10000" r="90000">
                        <a14:foregroundMark x1="14333" y1="90333" x2="38667" y2="90667"/>
                        <a14:foregroundMark x1="71667" y1="91333" x2="85333" y2="91667"/>
                      </a14:backgroundRemoval>
                    </a14:imgEffect>
                  </a14:imgLayer>
                </a14:imgProps>
              </a:ext>
            </a:extLst>
          </a:blip>
          <a:srcRect l="21019" t="5024" r="20069" b="15342"/>
          <a:stretch/>
        </p:blipFill>
        <p:spPr>
          <a:xfrm>
            <a:off x="2988000" y="3920851"/>
            <a:ext cx="1584000" cy="2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76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Mathias </a:t>
            </a:r>
          </a:p>
          <a:p>
            <a:pPr algn="ctr"/>
            <a:r>
              <a:rPr lang="en-GB" sz="3700" b="1" dirty="0"/>
              <a:t>BOURGUE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9757E46-2EEA-6348-9332-E26627B4C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00" l="10000" r="90000">
                        <a14:foregroundMark x1="33000" y1="82000" x2="64667" y2="82333"/>
                        <a14:foregroundMark x1="14667" y1="88667" x2="13000" y2="99000"/>
                      </a14:backgroundRemoval>
                    </a14:imgEffect>
                  </a14:imgLayer>
                </a14:imgProps>
              </a:ext>
            </a:extLst>
          </a:blip>
          <a:srcRect l="12434" r="21845" b="13861"/>
          <a:stretch/>
        </p:blipFill>
        <p:spPr>
          <a:xfrm>
            <a:off x="3014875" y="4018251"/>
            <a:ext cx="156560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200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Tristan Samuel</a:t>
            </a:r>
          </a:p>
          <a:p>
            <a:pPr algn="ctr"/>
            <a:r>
              <a:rPr lang="en-GB" sz="3700" b="1" dirty="0"/>
              <a:t>WEISSBORN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41F95A7-1CCC-F54C-A10B-FC89EDEF5D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8333" l="10000" r="90000">
                        <a14:foregroundMark x1="12000" y1="90667" x2="24000" y2="91000"/>
                        <a14:foregroundMark x1="38667" y1="96667" x2="63333" y2="88000"/>
                        <a14:foregroundMark x1="67000" y1="94000" x2="87667" y2="93000"/>
                        <a14:foregroundMark x1="14667" y1="80667" x2="13333" y2="98333"/>
                        <a14:foregroundMark x1="84667" y1="85667" x2="89333" y2="91667"/>
                      </a14:backgroundRemoval>
                    </a14:imgEffect>
                  </a14:imgLayer>
                </a14:imgProps>
              </a:ext>
            </a:extLst>
          </a:blip>
          <a:srcRect l="16874" r="17404" b="12974"/>
          <a:stretch/>
        </p:blipFill>
        <p:spPr>
          <a:xfrm>
            <a:off x="3001855" y="3976702"/>
            <a:ext cx="1584000" cy="20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272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David FELGATE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982D495-ABEB-2A42-BEFD-98D349DE2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941" l="9896" r="90625">
                        <a14:foregroundMark x1="15755" y1="82227" x2="32813" y2="63770"/>
                        <a14:foregroundMark x1="65365" y1="57324" x2="81120" y2="71973"/>
                        <a14:foregroundMark x1="24219" y1="83984" x2="82031" y2="81543"/>
                        <a14:foregroundMark x1="12760" y1="75098" x2="15755" y2="75293"/>
                        <a14:foregroundMark x1="83724" y1="70215" x2="90625" y2="82227"/>
                      </a14:backgroundRemoval>
                    </a14:imgEffect>
                  </a14:imgLayer>
                </a14:imgProps>
              </a:ext>
            </a:extLst>
          </a:blip>
          <a:srcRect l="15986" t="11605" r="21549" b="24006"/>
          <a:stretch/>
        </p:blipFill>
        <p:spPr>
          <a:xfrm>
            <a:off x="2988000" y="3893142"/>
            <a:ext cx="1584000" cy="217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62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Antonio</a:t>
            </a:r>
          </a:p>
          <a:p>
            <a:pPr algn="ctr"/>
            <a:r>
              <a:rPr lang="en-GB" sz="3700" b="1" dirty="0"/>
              <a:t>SANCIC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9069D45-E5DE-2744-B023-3AB810281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33" l="10000" r="90000"/>
                    </a14:imgEffect>
                  </a14:imgLayer>
                </a14:imgProps>
              </a:ext>
            </a:extLst>
          </a:blip>
          <a:srcRect l="15098" r="15036" b="9125"/>
          <a:stretch/>
        </p:blipFill>
        <p:spPr>
          <a:xfrm>
            <a:off x="3024000" y="4045962"/>
            <a:ext cx="1548000" cy="20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827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Steve</a:t>
            </a:r>
          </a:p>
          <a:p>
            <a:pPr algn="ctr"/>
            <a:r>
              <a:rPr lang="en-GB" sz="3700" b="1" dirty="0"/>
              <a:t>DARCIS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053A255-E22F-2042-8C64-C366187F23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276" t="10336" r="23029" b="20713"/>
          <a:stretch/>
        </p:blipFill>
        <p:spPr>
          <a:xfrm>
            <a:off x="3024000" y="4281067"/>
            <a:ext cx="1548000" cy="178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56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Marc BARBIER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C206B4-8F5A-9046-80EF-BA9710D1C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8828" l="9896" r="89974">
                        <a14:foregroundMark x1="33464" y1="65332" x2="37630" y2="64258"/>
                        <a14:foregroundMark x1="33984" y1="62891" x2="38542" y2="61523"/>
                        <a14:foregroundMark x1="61328" y1="60645" x2="63932" y2="61328"/>
                        <a14:foregroundMark x1="67448" y1="62207" x2="73958" y2="66016"/>
                        <a14:foregroundMark x1="66016" y1="72461" x2="82292" y2="73145"/>
                        <a14:foregroundMark x1="68620" y1="62695" x2="59245" y2="65332"/>
                        <a14:foregroundMark x1="69010" y1="62402" x2="61328" y2="62891"/>
                      </a14:backgroundRemoval>
                    </a14:imgEffect>
                  </a14:imgLayer>
                </a14:imgProps>
              </a:ext>
            </a:extLst>
          </a:blip>
          <a:srcRect l="20723" t="18044" r="23917" b="27337"/>
          <a:stretch/>
        </p:blipFill>
        <p:spPr>
          <a:xfrm>
            <a:off x="3024000" y="4031673"/>
            <a:ext cx="1548000" cy="203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791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Thierry ASCIONE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4309E50-CB2E-B44C-8B78-3D712F671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87" b="69032" l="36596" r="64362">
                        <a14:foregroundMark x1="38723" y1="61935" x2="48298" y2="61774"/>
                        <a14:foregroundMark x1="37553" y1="61129" x2="43830" y2="51613"/>
                        <a14:foregroundMark x1="39787" y1="65161" x2="50638" y2="63710"/>
                        <a14:foregroundMark x1="37766" y1="67419" x2="60426" y2="66935"/>
                        <a14:foregroundMark x1="60532" y1="54194" x2="64149" y2="68710"/>
                        <a14:foregroundMark x1="59149" y1="53226" x2="63617" y2="55806"/>
                        <a14:foregroundMark x1="37234" y1="57097" x2="37234" y2="65968"/>
                        <a14:foregroundMark x1="63404" y1="57097" x2="63298" y2="65806"/>
                        <a14:foregroundMark x1="62128" y1="68065" x2="40213" y2="68226"/>
                        <a14:backgroundMark x1="42447" y1="46452" x2="36702" y2="36452"/>
                        <a14:backgroundMark x1="37553" y1="50806" x2="41702" y2="45323"/>
                        <a14:backgroundMark x1="38298" y1="54355" x2="41489" y2="50323"/>
                      </a14:backgroundRemoval>
                    </a14:imgEffect>
                  </a14:imgLayer>
                </a14:imgProps>
              </a:ext>
            </a:extLst>
          </a:blip>
          <a:srcRect l="39383" t="10280" r="36612" b="41053"/>
          <a:stretch/>
        </p:blipFill>
        <p:spPr>
          <a:xfrm>
            <a:off x="3024000" y="4003981"/>
            <a:ext cx="1548000" cy="207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039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Olivier BARDEAU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F255DA0-4711-994E-9185-856AB65A5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94629" l="9896" r="89974">
                        <a14:foregroundMark x1="30469" y1="23633" x2="39714" y2="24219"/>
                        <a14:foregroundMark x1="36458" y1="21191" x2="38151" y2="23633"/>
                        <a14:foregroundMark x1="41406" y1="19824" x2="43490" y2="23633"/>
                        <a14:backgroundMark x1="14193" y1="62891" x2="14193" y2="50684"/>
                        <a14:backgroundMark x1="15104" y1="66895" x2="15104" y2="55762"/>
                        <a14:backgroundMark x1="18099" y1="61328" x2="11589" y2="50195"/>
                        <a14:backgroundMark x1="18620" y1="61816" x2="18099" y2="53809"/>
                        <a14:backgroundMark x1="17448" y1="64844" x2="16927" y2="60254"/>
                      </a14:backgroundRemoval>
                    </a14:imgEffect>
                  </a14:imgLayer>
                </a14:imgProps>
              </a:ext>
            </a:extLst>
          </a:blip>
          <a:srcRect l="19539" t="12937" r="30431" b="29335"/>
          <a:stretch/>
        </p:blipFill>
        <p:spPr>
          <a:xfrm>
            <a:off x="3024000" y="3698290"/>
            <a:ext cx="1548000" cy="23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325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Olga KOUZMINA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E56D376-AD28-434F-9CA2-662DADFF3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20" b="58887" l="19922" r="70964">
                        <a14:foregroundMark x1="26172" y1="55762" x2="53125" y2="51563"/>
                        <a14:foregroundMark x1="24740" y1="52734" x2="46484" y2="55957"/>
                        <a14:foregroundMark x1="32943" y1="49414" x2="36198" y2="50000"/>
                        <a14:foregroundMark x1="58854" y1="49023" x2="48828" y2="57227"/>
                        <a14:foregroundMark x1="53776" y1="51953" x2="70964" y2="57324"/>
                        <a14:foregroundMark x1="21745" y1="57324" x2="63281" y2="57227"/>
                        <a14:foregroundMark x1="29557" y1="37402" x2="36328" y2="34863"/>
                        <a14:foregroundMark x1="29557" y1="33691" x2="33854" y2="36816"/>
                        <a14:foregroundMark x1="31250" y1="29004" x2="31641" y2="35742"/>
                        <a14:foregroundMark x1="32031" y1="28711" x2="38151" y2="28711"/>
                        <a14:foregroundMark x1="35156" y1="25977" x2="37109" y2="29395"/>
                        <a14:foregroundMark x1="36589" y1="25781" x2="39714" y2="28125"/>
                        <a14:foregroundMark x1="37240" y1="25879" x2="41536" y2="26465"/>
                        <a14:foregroundMark x1="30339" y1="41699" x2="35417" y2="36523"/>
                        <a14:foregroundMark x1="31641" y1="43848" x2="40885" y2="43945"/>
                        <a14:backgroundMark x1="62500" y1="45215" x2="72656" y2="38086"/>
                        <a14:backgroundMark x1="68359" y1="48340" x2="72656" y2="48438"/>
                      </a14:backgroundRemoval>
                    </a14:imgEffect>
                  </a14:imgLayer>
                </a14:imgProps>
              </a:ext>
            </a:extLst>
          </a:blip>
          <a:srcRect l="24548" t="20406" r="37648" b="43942"/>
          <a:stretch/>
        </p:blipFill>
        <p:spPr>
          <a:xfrm>
            <a:off x="3024000" y="4142524"/>
            <a:ext cx="1548000" cy="194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842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Francesco ALDI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58D69F4-0A7F-D54C-B75F-113E7AFF6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9" b="89941" l="9896" r="89974">
                        <a14:foregroundMark x1="39974" y1="49805" x2="39974" y2="76465"/>
                        <a14:foregroundMark x1="72266" y1="51758" x2="67188" y2="82910"/>
                        <a14:foregroundMark x1="73958" y1="50195" x2="81771" y2="69336"/>
                        <a14:foregroundMark x1="68099" y1="37988" x2="59245" y2="41602"/>
                        <a14:foregroundMark x1="67839" y1="41797" x2="66276" y2="38672"/>
                        <a14:foregroundMark x1="68359" y1="40039" x2="64583" y2="39551"/>
                        <a14:backgroundMark x1="16016" y1="50879" x2="35286" y2="26074"/>
                        <a14:backgroundMark x1="34635" y1="26270" x2="35286" y2="44922"/>
                        <a14:backgroundMark x1="30729" y1="52930" x2="9766" y2="67969"/>
                        <a14:backgroundMark x1="33203" y1="49316" x2="33724" y2="52637"/>
                        <a14:backgroundMark x1="35286" y1="49316" x2="35286" y2="54688"/>
                        <a14:backgroundMark x1="71875" y1="36426" x2="83203" y2="48730"/>
                        <a14:backgroundMark x1="70182" y1="46484" x2="84635" y2="36719"/>
                      </a14:backgroundRemoval>
                    </a14:imgEffect>
                  </a14:imgLayer>
                </a14:imgProps>
              </a:ext>
            </a:extLst>
          </a:blip>
          <a:srcRect l="29900" t="14714" r="22733" b="35552"/>
          <a:stretch/>
        </p:blipFill>
        <p:spPr>
          <a:xfrm>
            <a:off x="2988000" y="3851566"/>
            <a:ext cx="1584000" cy="221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263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Toni COLOM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0B85ED2-C8AB-5E44-94C4-C42FD01F5C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7" b="89941" l="9896" r="89974">
                        <a14:foregroundMark x1="19010" y1="61816" x2="36068" y2="44727"/>
                        <a14:foregroundMark x1="40885" y1="70898" x2="73438" y2="62891"/>
                        <a14:foregroundMark x1="14193" y1="59082" x2="42969" y2="78418"/>
                        <a14:backgroundMark x1="74609" y1="19629" x2="74609" y2="44043"/>
                      </a14:backgroundRemoval>
                    </a14:imgEffect>
                  </a14:imgLayer>
                </a14:imgProps>
              </a:ext>
            </a:extLst>
          </a:blip>
          <a:srcRect l="20132" t="9162" r="23621" b="39771"/>
          <a:stretch/>
        </p:blipFill>
        <p:spPr>
          <a:xfrm>
            <a:off x="3024000" y="4197942"/>
            <a:ext cx="1548000" cy="18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72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Raul </a:t>
            </a:r>
          </a:p>
          <a:p>
            <a:pPr algn="ctr"/>
            <a:r>
              <a:rPr lang="en-GB" sz="3700" b="1" dirty="0"/>
              <a:t>BRANCACCIO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6C4E76D-9C35-DE41-8E85-D395647EB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100000" l="1000" r="100000"/>
                    </a14:imgEffect>
                  </a14:imgLayer>
                </a14:imgProps>
              </a:ext>
            </a:extLst>
          </a:blip>
          <a:srcRect l="18650" r="13260" b="14750"/>
          <a:stretch/>
        </p:blipFill>
        <p:spPr>
          <a:xfrm>
            <a:off x="2984154" y="4059814"/>
            <a:ext cx="1610181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335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Israel VIOR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D9A93E-1455-F647-ADC1-3748EEF66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96" b="88477" l="8854" r="89063">
                        <a14:foregroundMark x1="16276" y1="59570" x2="70443" y2="57129"/>
                        <a14:foregroundMark x1="32813" y1="46875" x2="35286" y2="83301"/>
                        <a14:foregroundMark x1="60156" y1="50195" x2="60156" y2="87109"/>
                        <a14:foregroundMark x1="12370" y1="58008" x2="63932" y2="70898"/>
                        <a14:foregroundMark x1="64583" y1="51758" x2="77604" y2="70898"/>
                        <a14:backgroundMark x1="30469" y1="13184" x2="18099" y2="41113"/>
                        <a14:backgroundMark x1="69010" y1="17773" x2="85286" y2="52246"/>
                      </a14:backgroundRemoval>
                    </a14:imgEffect>
                  </a14:imgLayer>
                </a14:imgProps>
              </a:ext>
            </a:extLst>
          </a:blip>
          <a:srcRect l="21907" t="10939" r="27766" b="42435"/>
          <a:stretch/>
        </p:blipFill>
        <p:spPr>
          <a:xfrm>
            <a:off x="3024000" y="4156372"/>
            <a:ext cx="1548000" cy="19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964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David</a:t>
            </a:r>
          </a:p>
          <a:p>
            <a:pPr algn="ctr"/>
            <a:r>
              <a:rPr lang="en-GB" sz="3700" b="1" dirty="0"/>
              <a:t>VEGA HERNANDEZ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4F1173A-918C-7B4A-8DFC-B905E7A80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5111" l="9778" r="89778">
                        <a14:foregroundMark x1="54667" y1="12889" x2="44444" y2="14667"/>
                        <a14:foregroundMark x1="45778" y1="12444" x2="37333" y2="24000"/>
                        <a14:foregroundMark x1="48444" y1="11556" x2="48444" y2="21333"/>
                        <a14:foregroundMark x1="38667" y1="16889" x2="60000" y2="29333"/>
                        <a14:foregroundMark x1="31111" y1="36889" x2="54222" y2="22222"/>
                        <a14:foregroundMark x1="42222" y1="13333" x2="34667" y2="20889"/>
                        <a14:foregroundMark x1="43111" y1="12444" x2="40444" y2="13333"/>
                        <a14:foregroundMark x1="32444" y1="23556" x2="31111" y2="36000"/>
                        <a14:foregroundMark x1="32000" y1="20889" x2="40889" y2="20000"/>
                        <a14:foregroundMark x1="21778" y1="85333" x2="44000" y2="79111"/>
                        <a14:foregroundMark x1="27111" y1="75556" x2="13333" y2="88444"/>
                        <a14:foregroundMark x1="87111" y1="85333" x2="60889" y2="80444"/>
                        <a14:foregroundMark x1="28444" y1="89333" x2="76889" y2="89333"/>
                        <a14:foregroundMark x1="28000" y1="74222" x2="35556" y2="83111"/>
                        <a14:foregroundMark x1="12444" y1="91111" x2="87556" y2="90667"/>
                      </a14:backgroundRemoval>
                    </a14:imgEffect>
                  </a14:imgLayer>
                </a14:imgProps>
              </a:ext>
            </a:extLst>
          </a:blip>
          <a:srcRect l="22459" t="5997" r="19256" b="15131"/>
          <a:stretch/>
        </p:blipFill>
        <p:spPr>
          <a:xfrm>
            <a:off x="2987950" y="3823863"/>
            <a:ext cx="1656000" cy="224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285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Kristof</a:t>
            </a:r>
          </a:p>
          <a:p>
            <a:pPr algn="ctr"/>
            <a:r>
              <a:rPr lang="en-GB" sz="3700" b="1" dirty="0"/>
              <a:t>EHRINGER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E0134C9-9E10-7B4A-8A4D-81FAE3D39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5" b="92383" l="9896" r="89974">
                        <a14:foregroundMark x1="32292" y1="44434" x2="21875" y2="56934"/>
                        <a14:foregroundMark x1="59245" y1="42871" x2="77604" y2="61523"/>
                        <a14:foregroundMark x1="66016" y1="45996" x2="72786" y2="53613"/>
                        <a14:foregroundMark x1="55339" y1="15137" x2="61589" y2="21191"/>
                        <a14:foregroundMark x1="60677" y1="24512" x2="60677" y2="29590"/>
                        <a14:foregroundMark x1="40495" y1="12012" x2="45052" y2="15625"/>
                        <a14:backgroundMark x1="26693" y1="40234" x2="7943" y2="22754"/>
                        <a14:backgroundMark x1="30469" y1="39355" x2="24219" y2="29102"/>
                        <a14:backgroundMark x1="67448" y1="26660" x2="83203" y2="50879"/>
                        <a14:backgroundMark x1="65104" y1="38281" x2="77214" y2="38477"/>
                        <a14:backgroundMark x1="64844" y1="38672" x2="72526" y2="44043"/>
                        <a14:backgroundMark x1="17448" y1="48047" x2="6771" y2="52051"/>
                      </a14:backgroundRemoval>
                    </a14:imgEffect>
                  </a14:imgLayer>
                </a14:imgProps>
              </a:ext>
            </a:extLst>
          </a:blip>
          <a:srcRect l="21315" t="6720" r="26582" b="45987"/>
          <a:stretch/>
        </p:blipFill>
        <p:spPr>
          <a:xfrm>
            <a:off x="3024000" y="4189460"/>
            <a:ext cx="1548000" cy="18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557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Kristof</a:t>
            </a:r>
          </a:p>
          <a:p>
            <a:pPr algn="ctr"/>
            <a:r>
              <a:rPr lang="en-GB" sz="3700" b="1" dirty="0"/>
              <a:t>EHRINGER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E0134C9-9E10-7B4A-8A4D-81FAE3D39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5" b="92383" l="9896" r="89974">
                        <a14:foregroundMark x1="32292" y1="44434" x2="21875" y2="56934"/>
                        <a14:foregroundMark x1="59245" y1="42871" x2="77604" y2="61523"/>
                        <a14:foregroundMark x1="66016" y1="45996" x2="72786" y2="53613"/>
                        <a14:foregroundMark x1="55339" y1="15137" x2="61589" y2="21191"/>
                        <a14:foregroundMark x1="60677" y1="24512" x2="60677" y2="29590"/>
                        <a14:foregroundMark x1="40495" y1="12012" x2="45052" y2="15625"/>
                        <a14:backgroundMark x1="26693" y1="40234" x2="7943" y2="22754"/>
                        <a14:backgroundMark x1="30469" y1="39355" x2="24219" y2="29102"/>
                        <a14:backgroundMark x1="67448" y1="26660" x2="83203" y2="50879"/>
                        <a14:backgroundMark x1="65104" y1="38281" x2="77214" y2="38477"/>
                        <a14:backgroundMark x1="64844" y1="38672" x2="72526" y2="44043"/>
                        <a14:backgroundMark x1="17448" y1="48047" x2="6771" y2="52051"/>
                      </a14:backgroundRemoval>
                    </a14:imgEffect>
                  </a14:imgLayer>
                </a14:imgProps>
              </a:ext>
            </a:extLst>
          </a:blip>
          <a:srcRect l="21315" t="6720" r="26582" b="45987"/>
          <a:stretch/>
        </p:blipFill>
        <p:spPr>
          <a:xfrm>
            <a:off x="3024000" y="4189460"/>
            <a:ext cx="1548000" cy="18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359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Mikhail BRIL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B33C64A-D85A-3949-99B9-DCB2502827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458" y1="27344" x2="41146" y2="32520"/>
                        <a14:foregroundMark x1="58594" y1="27344" x2="58594" y2="27344"/>
                        <a14:backgroundMark x1="74870" y1="45313" x2="90234" y2="53320"/>
                        <a14:backgroundMark x1="66927" y1="50879" x2="75781" y2="54199"/>
                      </a14:backgroundRemoval>
                    </a14:imgEffect>
                  </a14:imgLayer>
                </a14:imgProps>
              </a:ext>
            </a:extLst>
          </a:blip>
          <a:srcRect l="25163" t="17822" r="28654" b="39548"/>
          <a:stretch/>
        </p:blipFill>
        <p:spPr>
          <a:xfrm>
            <a:off x="2958813" y="4045529"/>
            <a:ext cx="1654752" cy="20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515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Jorge MONTESINOS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43143B-A00A-E942-9B92-A9C3BFDF1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010" y1="63574" x2="39323" y2="53809"/>
                        <a14:foregroundMark x1="59505" y1="53613" x2="73958" y2="61133"/>
                        <a14:foregroundMark x1="20703" y1="65820" x2="73698" y2="62695"/>
                        <a14:foregroundMark x1="14193" y1="68262" x2="81120" y2="67578"/>
                      </a14:backgroundRemoval>
                    </a14:imgEffect>
                  </a14:imgLayer>
                </a14:imgProps>
              </a:ext>
            </a:extLst>
          </a:blip>
          <a:srcRect l="22795" t="14269" r="27766" b="37994"/>
          <a:stretch/>
        </p:blipFill>
        <p:spPr>
          <a:xfrm>
            <a:off x="2936262" y="3976256"/>
            <a:ext cx="1635738" cy="21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93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 err="1"/>
              <a:t>Jérome</a:t>
            </a:r>
            <a:r>
              <a:rPr lang="en-GB" sz="3700" b="1" dirty="0"/>
              <a:t> POTIER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54F2AE4-701E-9449-A7F5-645F35D10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776" y1="62695" x2="52083" y2="46680"/>
                      </a14:backgroundRemoval>
                    </a14:imgEffect>
                  </a14:imgLayer>
                </a14:imgProps>
              </a:ext>
            </a:extLst>
          </a:blip>
          <a:srcRect l="27236" t="23373" r="22141" b="35108"/>
          <a:stretch/>
        </p:blipFill>
        <p:spPr>
          <a:xfrm>
            <a:off x="2979915" y="4239491"/>
            <a:ext cx="167232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938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 err="1"/>
              <a:t>Mihalka</a:t>
            </a:r>
            <a:r>
              <a:rPr lang="en-GB" sz="3700" b="1" dirty="0"/>
              <a:t> ATTILA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7432915-5C42-784E-9E9A-9B9E8CBEA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9" b="89941" l="9896" r="89974">
                        <a14:foregroundMark x1="29036" y1="15625" x2="31120" y2="21191"/>
                        <a14:foregroundMark x1="21354" y1="61816" x2="31641" y2="46875"/>
                        <a14:foregroundMark x1="61328" y1="37988" x2="82552" y2="63965"/>
                        <a14:foregroundMark x1="60938" y1="36230" x2="78776" y2="49316"/>
                        <a14:foregroundMark x1="29557" y1="45313" x2="17448" y2="57520"/>
                        <a14:foregroundMark x1="29948" y1="53320" x2="40495" y2="67383"/>
                        <a14:foregroundMark x1="26953" y1="68262" x2="78776" y2="65137"/>
                        <a14:backgroundMark x1="66667" y1="19141" x2="90885" y2="41992"/>
                        <a14:backgroundMark x1="61849" y1="22461" x2="62500" y2="28906"/>
                        <a14:backgroundMark x1="62500" y1="34668" x2="73177" y2="32227"/>
                        <a14:backgroundMark x1="22786" y1="41309" x2="0" y2="38477"/>
                        <a14:backgroundMark x1="26953" y1="42871" x2="13672" y2="35547"/>
                      </a14:backgroundRemoval>
                    </a14:imgEffect>
                  </a14:imgLayer>
                </a14:imgProps>
              </a:ext>
            </a:extLst>
          </a:blip>
          <a:srcRect l="15394" t="4944" r="27767" b="40436"/>
          <a:stretch/>
        </p:blipFill>
        <p:spPr>
          <a:xfrm>
            <a:off x="2972685" y="3934693"/>
            <a:ext cx="1654435" cy="21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07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David GUEZ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1D78085-4EAC-FB4D-945B-65EB5A292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89" l="7556" r="89778">
                        <a14:foregroundMark x1="25778" y1="69778" x2="11111" y2="79556"/>
                        <a14:foregroundMark x1="28444" y1="66222" x2="7556" y2="76889"/>
                        <a14:foregroundMark x1="63111" y1="77333" x2="83556" y2="95556"/>
                      </a14:backgroundRemoval>
                    </a14:imgEffect>
                  </a14:imgLayer>
                </a14:imgProps>
              </a:ext>
            </a:extLst>
          </a:blip>
          <a:srcRect l="13202" r="13586" b="11662"/>
          <a:stretch/>
        </p:blipFill>
        <p:spPr>
          <a:xfrm>
            <a:off x="2988000" y="4167475"/>
            <a:ext cx="1584000" cy="19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744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Massimo PUCI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7B79C8D-7B4C-3A4B-8B1C-112B02B6D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100000" l="9778" r="96000">
                        <a14:foregroundMark x1="19111" y1="28889" x2="48889" y2="24000"/>
                        <a14:foregroundMark x1="25333" y1="21333" x2="58667" y2="22667"/>
                        <a14:foregroundMark x1="37333" y1="10667" x2="56444" y2="11556"/>
                        <a14:foregroundMark x1="57778" y1="6222" x2="84889" y2="33333"/>
                        <a14:foregroundMark x1="50667" y1="7556" x2="72889" y2="8444"/>
                        <a14:foregroundMark x1="39111" y1="8889" x2="48889" y2="8889"/>
                        <a14:foregroundMark x1="23111" y1="90222" x2="52889" y2="68889"/>
                        <a14:foregroundMark x1="14222" y1="92889" x2="68444" y2="90667"/>
                        <a14:foregroundMark x1="88000" y1="68889" x2="89778" y2="99556"/>
                        <a14:foregroundMark x1="75556" y1="92889" x2="85333" y2="89333"/>
                        <a14:foregroundMark x1="77333" y1="78667" x2="92444" y2="80444"/>
                        <a14:foregroundMark x1="83556" y1="67556" x2="88444" y2="77778"/>
                        <a14:foregroundMark x1="85778" y1="62222" x2="88444" y2="65333"/>
                        <a14:foregroundMark x1="73778" y1="9333" x2="79556" y2="24000"/>
                        <a14:foregroundMark x1="77333" y1="8889" x2="58667" y2="10667"/>
                        <a14:foregroundMark x1="63556" y1="4889" x2="71556" y2="20000"/>
                        <a14:foregroundMark x1="66222" y1="4889" x2="73333" y2="17333"/>
                        <a14:foregroundMark x1="50222" y1="7556" x2="59556" y2="6222"/>
                        <a14:foregroundMark x1="47556" y1="6667" x2="58222" y2="4889"/>
                        <a14:foregroundMark x1="69333" y1="5333" x2="66222" y2="14667"/>
                        <a14:foregroundMark x1="72889" y1="6222" x2="80444" y2="16444"/>
                      </a14:backgroundRemoval>
                    </a14:imgEffect>
                  </a14:imgLayer>
                </a14:imgProps>
              </a:ext>
            </a:extLst>
          </a:blip>
          <a:srcRect l="9323"/>
          <a:stretch/>
        </p:blipFill>
        <p:spPr>
          <a:xfrm>
            <a:off x="2936342" y="4264457"/>
            <a:ext cx="1635658" cy="180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64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Daniel</a:t>
            </a:r>
          </a:p>
          <a:p>
            <a:pPr algn="ctr"/>
            <a:r>
              <a:rPr lang="en-GB" sz="3700" b="1" dirty="0"/>
              <a:t>BRANDS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E614806-48A0-DF48-8A37-ABBACB6F9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667" l="0" r="97667">
                        <a14:foregroundMark x1="3333" y1="96667" x2="34333" y2="93000"/>
                        <a14:foregroundMark x1="31667" y1="87000" x2="39667" y2="94000"/>
                        <a14:foregroundMark x1="75667" y1="83000" x2="69667" y2="98333"/>
                        <a14:foregroundMark x1="80667" y1="85333" x2="95333" y2="96333"/>
                        <a14:foregroundMark x1="32667" y1="35000" x2="31333" y2="41000"/>
                        <a14:foregroundMark x1="32333" y1="54000" x2="33000" y2="58333"/>
                      </a14:backgroundRemoval>
                    </a14:imgEffect>
                  </a14:imgLayer>
                </a14:imgProps>
              </a:ext>
            </a:extLst>
          </a:blip>
          <a:srcRect l="17465" r="16517" b="12381"/>
          <a:stretch/>
        </p:blipFill>
        <p:spPr>
          <a:xfrm>
            <a:off x="3007256" y="3962832"/>
            <a:ext cx="1600348" cy="21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67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David</a:t>
            </a:r>
          </a:p>
          <a:p>
            <a:pPr algn="ctr"/>
            <a:r>
              <a:rPr lang="en-GB" sz="3700" b="1" dirty="0"/>
              <a:t>PEL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E29006-4738-7141-B312-FF293DAA3F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7" b="98675" l="9934" r="89404">
                        <a14:foregroundMark x1="13907" y1="90728" x2="39073" y2="82781"/>
                        <a14:foregroundMark x1="70861" y1="83444" x2="84768" y2="93377"/>
                        <a14:foregroundMark x1="84768" y1="81457" x2="86755" y2="98675"/>
                      </a14:backgroundRemoval>
                    </a14:imgEffect>
                  </a14:imgLayer>
                </a14:imgProps>
              </a:ext>
            </a:extLst>
          </a:blip>
          <a:srcRect l="18638" r="15942" b="12546"/>
          <a:stretch/>
        </p:blipFill>
        <p:spPr>
          <a:xfrm>
            <a:off x="3006642" y="3893562"/>
            <a:ext cx="1616449" cy="21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274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 err="1"/>
              <a:t>Szymon</a:t>
            </a:r>
            <a:endParaRPr lang="en-GB" sz="3700" b="1" dirty="0"/>
          </a:p>
          <a:p>
            <a:pPr algn="ctr"/>
            <a:r>
              <a:rPr lang="en-GB" sz="3700" b="1" dirty="0"/>
              <a:t>WALKOW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50855D2-8CB6-3A4C-8D8F-9403007F9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9" t="-4" r="16397" b="11796"/>
          <a:stretch/>
        </p:blipFill>
        <p:spPr>
          <a:xfrm>
            <a:off x="2948908" y="3843626"/>
            <a:ext cx="1650802" cy="22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294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Geoffrey</a:t>
            </a:r>
          </a:p>
          <a:p>
            <a:pPr algn="ctr"/>
            <a:r>
              <a:rPr lang="en-GB" sz="3700" b="1" dirty="0"/>
              <a:t>BLANCANEAUX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E4E128E-954A-9242-A91B-A35DD1106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7" l="9778" r="92000">
                        <a14:foregroundMark x1="17778" y1="96889" x2="47111" y2="88889"/>
                        <a14:foregroundMark x1="14222" y1="96889" x2="36000" y2="87556"/>
                        <a14:foregroundMark x1="34222" y1="88000" x2="37333" y2="85778"/>
                        <a14:foregroundMark x1="71111" y1="83556" x2="92000" y2="91556"/>
                      </a14:backgroundRemoval>
                    </a14:imgEffect>
                  </a14:imgLayer>
                </a14:imgProps>
              </a:ext>
            </a:extLst>
          </a:blip>
          <a:srcRect l="17349" r="12299" b="7657"/>
          <a:stretch/>
        </p:blipFill>
        <p:spPr>
          <a:xfrm>
            <a:off x="2995677" y="4018250"/>
            <a:ext cx="1548000" cy="20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106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Adil</a:t>
            </a:r>
          </a:p>
          <a:p>
            <a:pPr algn="ctr"/>
            <a:r>
              <a:rPr lang="en-GB" sz="3700" b="1" dirty="0"/>
              <a:t>SHAMASDIN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1749076-BC21-1640-A74A-55AAA7F5B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7333" l="9778" r="89778"/>
                    </a14:imgEffect>
                  </a14:imgLayer>
                </a14:imgProps>
              </a:ext>
            </a:extLst>
          </a:blip>
          <a:srcRect l="17173" r="13856" b="13403"/>
          <a:stretch/>
        </p:blipFill>
        <p:spPr>
          <a:xfrm>
            <a:off x="2988000" y="4078340"/>
            <a:ext cx="1584000" cy="19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24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Sander</a:t>
            </a:r>
          </a:p>
          <a:p>
            <a:pPr algn="ctr"/>
            <a:r>
              <a:rPr lang="en-GB" sz="3700" b="1" dirty="0"/>
              <a:t>ARENDS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7167D3D-8413-6248-9BB5-841F17E436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67" l="10000" r="90000"/>
                    </a14:imgEffect>
                  </a14:imgLayer>
                </a14:imgProps>
              </a:ext>
            </a:extLst>
          </a:blip>
          <a:srcRect l="16579" t="9641" r="14739"/>
          <a:stretch/>
        </p:blipFill>
        <p:spPr>
          <a:xfrm>
            <a:off x="2909455" y="4026100"/>
            <a:ext cx="1548000" cy="203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83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Manuel</a:t>
            </a:r>
          </a:p>
          <a:p>
            <a:pPr algn="ctr"/>
            <a:r>
              <a:rPr lang="en-GB" sz="3700" b="1" dirty="0"/>
              <a:t>GUINARD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59AE49A-84C9-EA47-9DC4-D852D61F1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7333" l="9778" r="89778">
                        <a14:foregroundMark x1="62667" y1="69778" x2="88444" y2="94667"/>
                        <a14:foregroundMark x1="47556" y1="91556" x2="77333" y2="91111"/>
                      </a14:backgroundRemoval>
                    </a14:imgEffect>
                  </a14:imgLayer>
                </a14:imgProps>
              </a:ext>
            </a:extLst>
          </a:blip>
          <a:srcRect l="16259" t="9908" r="21956" b="15461"/>
          <a:stretch/>
        </p:blipFill>
        <p:spPr>
          <a:xfrm>
            <a:off x="2945351" y="4123059"/>
            <a:ext cx="1598939" cy="19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600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Jean Michel PEQUERY</a:t>
            </a:r>
          </a:p>
          <a:p>
            <a:pPr algn="ctr"/>
            <a:r>
              <a:rPr lang="en-GB" sz="3700" b="1" dirty="0"/>
              <a:t>COACH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B6B5FD4-5451-3C45-80B3-2157A530A6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25" b="90000" l="9925" r="89888"/>
                    </a14:imgEffect>
                  </a14:imgLayer>
                </a14:imgProps>
              </a:ext>
            </a:extLst>
          </a:blip>
          <a:srcRect l="24867" t="5948" r="20069" b="43465"/>
          <a:stretch/>
        </p:blipFill>
        <p:spPr>
          <a:xfrm>
            <a:off x="3024000" y="3934692"/>
            <a:ext cx="1548000" cy="21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184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Cédric RAYNAUD</a:t>
            </a:r>
          </a:p>
          <a:p>
            <a:pPr algn="ctr"/>
            <a:r>
              <a:rPr lang="en-GB" sz="3700" b="1" dirty="0"/>
              <a:t>COACH</a:t>
            </a:r>
          </a:p>
        </p:txBody>
      </p:sp>
    </p:spTree>
    <p:extLst>
      <p:ext uri="{BB962C8B-B14F-4D97-AF65-F5344CB8AC3E}">
        <p14:creationId xmlns:p14="http://schemas.microsoft.com/office/powerpoint/2010/main" val="24558761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72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Nicolas COPIN</a:t>
            </a:r>
          </a:p>
          <a:p>
            <a:pPr algn="ctr"/>
            <a:r>
              <a:rPr lang="en-GB" sz="3700" b="1" dirty="0"/>
              <a:t>COACH</a:t>
            </a:r>
          </a:p>
        </p:txBody>
      </p:sp>
    </p:spTree>
    <p:extLst>
      <p:ext uri="{BB962C8B-B14F-4D97-AF65-F5344CB8AC3E}">
        <p14:creationId xmlns:p14="http://schemas.microsoft.com/office/powerpoint/2010/main" val="350670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F4BD7FD2-1037-B842-9E7B-2EABECAE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92000" cy="745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5CD124-6947-7E49-910C-C3E2A168C649}"/>
              </a:ext>
            </a:extLst>
          </p:cNvPr>
          <p:cNvSpPr txBox="1"/>
          <p:nvPr/>
        </p:nvSpPr>
        <p:spPr>
          <a:xfrm>
            <a:off x="99469" y="6250639"/>
            <a:ext cx="44810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b="1" dirty="0"/>
              <a:t>Salvatore </a:t>
            </a:r>
          </a:p>
          <a:p>
            <a:pPr algn="ctr"/>
            <a:r>
              <a:rPr lang="en-GB" sz="3700" b="1" dirty="0"/>
              <a:t>CARUSO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6E83E17-F367-3549-A6CB-747DDB58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100000" l="2667" r="97667">
                        <a14:foregroundMark x1="30667" y1="41000" x2="32333" y2="34667"/>
                        <a14:foregroundMark x1="10667" y1="98000" x2="22333" y2="92667"/>
                        <a14:foregroundMark x1="71667" y1="92000" x2="83667" y2="92333"/>
                        <a14:foregroundMark x1="79667" y1="97333" x2="90667" y2="97667"/>
                        <a14:foregroundMark x1="77333" y1="96333" x2="84667" y2="96000"/>
                        <a14:foregroundMark x1="80667" y1="94000" x2="93333" y2="96333"/>
                      </a14:backgroundRemoval>
                    </a14:imgEffect>
                  </a14:imgLayer>
                </a14:imgProps>
              </a:ext>
            </a:extLst>
          </a:blip>
          <a:srcRect l="16282" r="19180" b="12465"/>
          <a:stretch/>
        </p:blipFill>
        <p:spPr>
          <a:xfrm>
            <a:off x="2987978" y="3919968"/>
            <a:ext cx="1584000" cy="21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83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1665</TotalTime>
  <Words>204</Words>
  <Application>Microsoft Office PowerPoint</Application>
  <PresentationFormat>Personnalisé</PresentationFormat>
  <Paragraphs>178</Paragraphs>
  <Slides>88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88</vt:i4>
      </vt:variant>
    </vt:vector>
  </HeadingPairs>
  <TitlesOfParts>
    <vt:vector size="8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Béatrice ROLLAND</dc:creator>
  <cp:lastModifiedBy>Utilisateur</cp:lastModifiedBy>
  <cp:revision>114</cp:revision>
  <cp:lastPrinted>2019-01-27T13:26:21Z</cp:lastPrinted>
  <dcterms:created xsi:type="dcterms:W3CDTF">2019-01-03T12:53:58Z</dcterms:created>
  <dcterms:modified xsi:type="dcterms:W3CDTF">2019-01-27T13:35:29Z</dcterms:modified>
</cp:coreProperties>
</file>